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7E1B5-321C-413F-817D-3443741B35AF}" type="datetimeFigureOut">
              <a:rPr lang="ko-KR" altLang="en-US" smtClean="0"/>
              <a:t>2022-10-14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21EF2-DABC-4D88-82ED-7B5CEF3E1A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379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7E1B5-321C-413F-817D-3443741B35AF}" type="datetimeFigureOut">
              <a:rPr lang="ko-KR" altLang="en-US" smtClean="0"/>
              <a:t>2022-10-14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21EF2-DABC-4D88-82ED-7B5CEF3E1A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1227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7E1B5-321C-413F-817D-3443741B35AF}" type="datetimeFigureOut">
              <a:rPr lang="ko-KR" altLang="en-US" smtClean="0"/>
              <a:t>2022-10-14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21EF2-DABC-4D88-82ED-7B5CEF3E1A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9375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7E1B5-321C-413F-817D-3443741B35AF}" type="datetimeFigureOut">
              <a:rPr lang="ko-KR" altLang="en-US" smtClean="0"/>
              <a:t>2022-10-14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21EF2-DABC-4D88-82ED-7B5CEF3E1A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4204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7E1B5-321C-413F-817D-3443741B35AF}" type="datetimeFigureOut">
              <a:rPr lang="ko-KR" altLang="en-US" smtClean="0"/>
              <a:t>2022-10-14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21EF2-DABC-4D88-82ED-7B5CEF3E1A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5190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7E1B5-321C-413F-817D-3443741B35AF}" type="datetimeFigureOut">
              <a:rPr lang="ko-KR" altLang="en-US" smtClean="0"/>
              <a:t>2022-10-14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21EF2-DABC-4D88-82ED-7B5CEF3E1A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0903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7E1B5-321C-413F-817D-3443741B35AF}" type="datetimeFigureOut">
              <a:rPr lang="ko-KR" altLang="en-US" smtClean="0"/>
              <a:t>2022-10-14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21EF2-DABC-4D88-82ED-7B5CEF3E1A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6974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7E1B5-321C-413F-817D-3443741B35AF}" type="datetimeFigureOut">
              <a:rPr lang="ko-KR" altLang="en-US" smtClean="0"/>
              <a:t>2022-10-14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21EF2-DABC-4D88-82ED-7B5CEF3E1A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9611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7E1B5-321C-413F-817D-3443741B35AF}" type="datetimeFigureOut">
              <a:rPr lang="ko-KR" altLang="en-US" smtClean="0"/>
              <a:t>2022-10-14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21EF2-DABC-4D88-82ED-7B5CEF3E1A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3247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7E1B5-321C-413F-817D-3443741B35AF}" type="datetimeFigureOut">
              <a:rPr lang="ko-KR" altLang="en-US" smtClean="0"/>
              <a:t>2022-10-14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21EF2-DABC-4D88-82ED-7B5CEF3E1A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7402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7E1B5-321C-413F-817D-3443741B35AF}" type="datetimeFigureOut">
              <a:rPr lang="ko-KR" altLang="en-US" smtClean="0"/>
              <a:t>2022-10-14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21EF2-DABC-4D88-82ED-7B5CEF3E1A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7325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97E1B5-321C-413F-817D-3443741B35AF}" type="datetimeFigureOut">
              <a:rPr lang="ko-KR" altLang="en-US" smtClean="0"/>
              <a:t>2022-10-14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21EF2-DABC-4D88-82ED-7B5CEF3E1A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1654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31800" y="474018"/>
            <a:ext cx="9715500" cy="617443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954219"/>
            <a:ext cx="7315200" cy="50673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95918" y="769553"/>
            <a:ext cx="2366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B1F </a:t>
            </a:r>
            <a:r>
              <a:rPr lang="ko-KR" altLang="en-US" b="1" smtClean="0">
                <a:solidFill>
                  <a:srgbClr val="FF0000"/>
                </a:solidFill>
              </a:rPr>
              <a:t>비상대피 </a:t>
            </a:r>
            <a:r>
              <a:rPr lang="ko-KR" altLang="en-US" b="1" dirty="0" smtClean="0">
                <a:solidFill>
                  <a:srgbClr val="FF0000"/>
                </a:solidFill>
              </a:rPr>
              <a:t>안내도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pic>
        <p:nvPicPr>
          <p:cNvPr id="8" name="Picture 2" descr="비상대피도 - 일월도서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61" t="2720" r="24849" b="91988"/>
          <a:stretch/>
        </p:blipFill>
        <p:spPr bwMode="auto">
          <a:xfrm>
            <a:off x="1372758" y="3540729"/>
            <a:ext cx="255373" cy="263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비상대피도 - 일월도서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61" t="2720" r="24849" b="91988"/>
          <a:stretch/>
        </p:blipFill>
        <p:spPr bwMode="auto">
          <a:xfrm>
            <a:off x="6554358" y="1555410"/>
            <a:ext cx="255373" cy="263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비상대피도 - 일월도서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61" t="2720" r="24849" b="91988"/>
          <a:stretch/>
        </p:blipFill>
        <p:spPr bwMode="auto">
          <a:xfrm>
            <a:off x="7584088" y="4982350"/>
            <a:ext cx="255373" cy="263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비상대피도 - 일월도서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80" t="2679" r="3106" b="91864"/>
          <a:stretch/>
        </p:blipFill>
        <p:spPr bwMode="auto">
          <a:xfrm>
            <a:off x="2438400" y="5259697"/>
            <a:ext cx="214184" cy="271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비상대피도 - 일월도서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80" t="2679" r="3106" b="91864"/>
          <a:stretch/>
        </p:blipFill>
        <p:spPr bwMode="auto">
          <a:xfrm>
            <a:off x="6013622" y="5259697"/>
            <a:ext cx="214184" cy="271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비상대피도 - 일월도서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80" t="2679" r="3106" b="91864"/>
          <a:stretch/>
        </p:blipFill>
        <p:spPr bwMode="auto">
          <a:xfrm>
            <a:off x="4852087" y="1478529"/>
            <a:ext cx="214184" cy="271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9101689" y="5165123"/>
            <a:ext cx="90281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 smtClean="0">
                <a:solidFill>
                  <a:srgbClr val="FF0000"/>
                </a:solidFill>
              </a:rPr>
              <a:t>소화전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solidFill>
                  <a:srgbClr val="FF0000"/>
                </a:solidFill>
              </a:rPr>
              <a:t>비상구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solidFill>
                  <a:srgbClr val="FF0000"/>
                </a:solidFill>
              </a:rPr>
              <a:t>피난경로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err="1" smtClean="0">
                <a:solidFill>
                  <a:srgbClr val="FF0000"/>
                </a:solidFill>
              </a:rPr>
              <a:t>현위치</a:t>
            </a:r>
            <a:endParaRPr lang="en-US" altLang="ko-KR" sz="1400" dirty="0" smtClean="0">
              <a:solidFill>
                <a:srgbClr val="FF0000"/>
              </a:solidFill>
            </a:endParaRPr>
          </a:p>
        </p:txBody>
      </p:sp>
      <p:pic>
        <p:nvPicPr>
          <p:cNvPr id="16" name="Picture 2" descr="비상대피도 - 일월도서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80" t="2679" r="3106" b="91864"/>
          <a:stretch/>
        </p:blipFill>
        <p:spPr bwMode="auto">
          <a:xfrm>
            <a:off x="8825485" y="5165123"/>
            <a:ext cx="214184" cy="271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비상대피도 - 일월도서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61" t="2720" r="24849" b="91988"/>
          <a:stretch/>
        </p:blipFill>
        <p:spPr bwMode="auto">
          <a:xfrm>
            <a:off x="8784296" y="5564231"/>
            <a:ext cx="255373" cy="263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자유형 17"/>
          <p:cNvSpPr/>
          <p:nvPr/>
        </p:nvSpPr>
        <p:spPr>
          <a:xfrm>
            <a:off x="1589903" y="3945924"/>
            <a:ext cx="3912973" cy="1219200"/>
          </a:xfrm>
          <a:custGeom>
            <a:avLst/>
            <a:gdLst>
              <a:gd name="connsiteX0" fmla="*/ 3912973 w 3912973"/>
              <a:gd name="connsiteY0" fmla="*/ 1219200 h 1219200"/>
              <a:gd name="connsiteX1" fmla="*/ 3525794 w 3912973"/>
              <a:gd name="connsiteY1" fmla="*/ 1219200 h 1219200"/>
              <a:gd name="connsiteX2" fmla="*/ 3525794 w 3912973"/>
              <a:gd name="connsiteY2" fmla="*/ 280087 h 1219200"/>
              <a:gd name="connsiteX3" fmla="*/ 1005016 w 3912973"/>
              <a:gd name="connsiteY3" fmla="*/ 280087 h 1219200"/>
              <a:gd name="connsiteX4" fmla="*/ 1005016 w 3912973"/>
              <a:gd name="connsiteY4" fmla="*/ 1194487 h 1219200"/>
              <a:gd name="connsiteX5" fmla="*/ 766119 w 3912973"/>
              <a:gd name="connsiteY5" fmla="*/ 1194487 h 1219200"/>
              <a:gd name="connsiteX6" fmla="*/ 32951 w 3912973"/>
              <a:gd name="connsiteY6" fmla="*/ 0 h 1219200"/>
              <a:gd name="connsiteX7" fmla="*/ 0 w 3912973"/>
              <a:gd name="connsiteY7" fmla="*/ 222422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12973" h="1219200">
                <a:moveTo>
                  <a:pt x="3912973" y="1219200"/>
                </a:moveTo>
                <a:lnTo>
                  <a:pt x="3525794" y="1219200"/>
                </a:lnTo>
                <a:lnTo>
                  <a:pt x="3525794" y="280087"/>
                </a:lnTo>
                <a:lnTo>
                  <a:pt x="1005016" y="280087"/>
                </a:lnTo>
                <a:lnTo>
                  <a:pt x="1005016" y="1194487"/>
                </a:lnTo>
                <a:lnTo>
                  <a:pt x="766119" y="1194487"/>
                </a:lnTo>
                <a:lnTo>
                  <a:pt x="32951" y="0"/>
                </a:lnTo>
                <a:lnTo>
                  <a:pt x="0" y="222422"/>
                </a:lnTo>
              </a:path>
            </a:pathLst>
          </a:cu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2" name="그룹 21"/>
          <p:cNvGrpSpPr/>
          <p:nvPr/>
        </p:nvGrpSpPr>
        <p:grpSpPr>
          <a:xfrm>
            <a:off x="8730750" y="5927257"/>
            <a:ext cx="362464" cy="222422"/>
            <a:chOff x="8147222" y="5016843"/>
            <a:chExt cx="362464" cy="222422"/>
          </a:xfrm>
        </p:grpSpPr>
        <p:sp>
          <p:nvSpPr>
            <p:cNvPr id="19" name="자유형 18"/>
            <p:cNvSpPr/>
            <p:nvPr/>
          </p:nvSpPr>
          <p:spPr>
            <a:xfrm>
              <a:off x="8155459" y="5132173"/>
              <a:ext cx="354227" cy="0"/>
            </a:xfrm>
            <a:custGeom>
              <a:avLst/>
              <a:gdLst>
                <a:gd name="connsiteX0" fmla="*/ 354227 w 354227"/>
                <a:gd name="connsiteY0" fmla="*/ 0 h 0"/>
                <a:gd name="connsiteX1" fmla="*/ 0 w 354227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54227">
                  <a:moveTo>
                    <a:pt x="354227" y="0"/>
                  </a:move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자유형 20"/>
            <p:cNvSpPr/>
            <p:nvPr/>
          </p:nvSpPr>
          <p:spPr>
            <a:xfrm>
              <a:off x="8147222" y="5016843"/>
              <a:ext cx="123567" cy="222422"/>
            </a:xfrm>
            <a:custGeom>
              <a:avLst/>
              <a:gdLst>
                <a:gd name="connsiteX0" fmla="*/ 115329 w 123567"/>
                <a:gd name="connsiteY0" fmla="*/ 0 h 222422"/>
                <a:gd name="connsiteX1" fmla="*/ 0 w 123567"/>
                <a:gd name="connsiteY1" fmla="*/ 123568 h 222422"/>
                <a:gd name="connsiteX2" fmla="*/ 123567 w 123567"/>
                <a:gd name="connsiteY2" fmla="*/ 222422 h 222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567" h="222422">
                  <a:moveTo>
                    <a:pt x="115329" y="0"/>
                  </a:moveTo>
                  <a:lnTo>
                    <a:pt x="0" y="123568"/>
                  </a:lnTo>
                  <a:lnTo>
                    <a:pt x="123567" y="222422"/>
                  </a:lnTo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3" name="자유형 22"/>
          <p:cNvSpPr/>
          <p:nvPr/>
        </p:nvSpPr>
        <p:spPr>
          <a:xfrm>
            <a:off x="6112476" y="4442610"/>
            <a:ext cx="1400432" cy="722513"/>
          </a:xfrm>
          <a:custGeom>
            <a:avLst/>
            <a:gdLst>
              <a:gd name="connsiteX0" fmla="*/ 0 w 1400432"/>
              <a:gd name="connsiteY0" fmla="*/ 0 h 873210"/>
              <a:gd name="connsiteX1" fmla="*/ 0 w 1400432"/>
              <a:gd name="connsiteY1" fmla="*/ 873210 h 873210"/>
              <a:gd name="connsiteX2" fmla="*/ 1400432 w 1400432"/>
              <a:gd name="connsiteY2" fmla="*/ 873210 h 873210"/>
              <a:gd name="connsiteX3" fmla="*/ 1194486 w 1400432"/>
              <a:gd name="connsiteY3" fmla="*/ 708454 h 873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0432" h="873210">
                <a:moveTo>
                  <a:pt x="0" y="0"/>
                </a:moveTo>
                <a:lnTo>
                  <a:pt x="0" y="873210"/>
                </a:lnTo>
                <a:lnTo>
                  <a:pt x="1400432" y="873210"/>
                </a:lnTo>
                <a:lnTo>
                  <a:pt x="1194486" y="708454"/>
                </a:lnTo>
              </a:path>
            </a:pathLst>
          </a:cu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6" name="Picture 2" descr="비상대피도 - 일월도서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61" t="2720" r="24849" b="91988"/>
          <a:stretch/>
        </p:blipFill>
        <p:spPr bwMode="auto">
          <a:xfrm>
            <a:off x="2954423" y="1746419"/>
            <a:ext cx="255373" cy="263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타원 28"/>
          <p:cNvSpPr/>
          <p:nvPr/>
        </p:nvSpPr>
        <p:spPr>
          <a:xfrm>
            <a:off x="6038217" y="4368129"/>
            <a:ext cx="156519" cy="15651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타원 31"/>
          <p:cNvSpPr/>
          <p:nvPr/>
        </p:nvSpPr>
        <p:spPr>
          <a:xfrm>
            <a:off x="8862673" y="6286163"/>
            <a:ext cx="156519" cy="15651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307779" y="168506"/>
            <a:ext cx="25859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err="1" smtClean="0"/>
              <a:t>플레이위드레이즈</a:t>
            </a:r>
            <a:r>
              <a:rPr lang="ko-KR" altLang="en-US" sz="1100" dirty="0" smtClean="0"/>
              <a:t> 존 부착 </a:t>
            </a:r>
            <a:r>
              <a:rPr lang="en-US" altLang="ko-KR" sz="1100" dirty="0" smtClean="0"/>
              <a:t>(</a:t>
            </a:r>
            <a:r>
              <a:rPr lang="ko-KR" altLang="en-US" sz="1100" smtClean="0"/>
              <a:t>화이트</a:t>
            </a:r>
            <a:r>
              <a:rPr lang="en-US" altLang="ko-KR" sz="1100" dirty="0" smtClean="0"/>
              <a:t> </a:t>
            </a:r>
            <a:r>
              <a:rPr lang="ko-KR" altLang="en-US" sz="1100" smtClean="0"/>
              <a:t>톤</a:t>
            </a:r>
            <a:r>
              <a:rPr lang="en-US" altLang="ko-KR" sz="1100" dirty="0" smtClean="0"/>
              <a:t>)</a:t>
            </a:r>
            <a:endParaRPr lang="ko-KR" altLang="en-US" sz="1100" dirty="0"/>
          </a:p>
        </p:txBody>
      </p:sp>
      <p:sp>
        <p:nvSpPr>
          <p:cNvPr id="37" name="자유형 36"/>
          <p:cNvSpPr/>
          <p:nvPr/>
        </p:nvSpPr>
        <p:spPr>
          <a:xfrm>
            <a:off x="2800865" y="2067697"/>
            <a:ext cx="3369276" cy="568411"/>
          </a:xfrm>
          <a:custGeom>
            <a:avLst/>
            <a:gdLst>
              <a:gd name="connsiteX0" fmla="*/ 3369276 w 3369276"/>
              <a:gd name="connsiteY0" fmla="*/ 568411 h 568411"/>
              <a:gd name="connsiteX1" fmla="*/ 3369276 w 3369276"/>
              <a:gd name="connsiteY1" fmla="*/ 0 h 568411"/>
              <a:gd name="connsiteX2" fmla="*/ 0 w 3369276"/>
              <a:gd name="connsiteY2" fmla="*/ 0 h 568411"/>
              <a:gd name="connsiteX3" fmla="*/ 172994 w 3369276"/>
              <a:gd name="connsiteY3" fmla="*/ 123568 h 568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69276" h="568411">
                <a:moveTo>
                  <a:pt x="3369276" y="568411"/>
                </a:moveTo>
                <a:lnTo>
                  <a:pt x="3369276" y="0"/>
                </a:lnTo>
                <a:lnTo>
                  <a:pt x="0" y="0"/>
                </a:lnTo>
                <a:lnTo>
                  <a:pt x="172994" y="123568"/>
                </a:lnTo>
              </a:path>
            </a:pathLst>
          </a:cu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자유형 37"/>
          <p:cNvSpPr/>
          <p:nvPr/>
        </p:nvSpPr>
        <p:spPr>
          <a:xfrm>
            <a:off x="6664411" y="1639330"/>
            <a:ext cx="873211" cy="1441621"/>
          </a:xfrm>
          <a:custGeom>
            <a:avLst/>
            <a:gdLst>
              <a:gd name="connsiteX0" fmla="*/ 873211 w 873211"/>
              <a:gd name="connsiteY0" fmla="*/ 1441621 h 1441621"/>
              <a:gd name="connsiteX1" fmla="*/ 873211 w 873211"/>
              <a:gd name="connsiteY1" fmla="*/ 930875 h 1441621"/>
              <a:gd name="connsiteX2" fmla="*/ 0 w 873211"/>
              <a:gd name="connsiteY2" fmla="*/ 930875 h 1441621"/>
              <a:gd name="connsiteX3" fmla="*/ 0 w 873211"/>
              <a:gd name="connsiteY3" fmla="*/ 0 h 1441621"/>
              <a:gd name="connsiteX4" fmla="*/ 140043 w 873211"/>
              <a:gd name="connsiteY4" fmla="*/ 247135 h 144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3211" h="1441621">
                <a:moveTo>
                  <a:pt x="873211" y="1441621"/>
                </a:moveTo>
                <a:lnTo>
                  <a:pt x="873211" y="930875"/>
                </a:lnTo>
                <a:lnTo>
                  <a:pt x="0" y="930875"/>
                </a:lnTo>
                <a:lnTo>
                  <a:pt x="0" y="0"/>
                </a:lnTo>
                <a:lnTo>
                  <a:pt x="140043" y="247135"/>
                </a:lnTo>
              </a:path>
            </a:pathLst>
          </a:cu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8" name="그림 4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0219" y="5307823"/>
            <a:ext cx="2524125" cy="1304925"/>
          </a:xfrm>
          <a:prstGeom prst="rect">
            <a:avLst/>
          </a:prstGeom>
        </p:spPr>
      </p:pic>
      <p:pic>
        <p:nvPicPr>
          <p:cNvPr id="49" name="그림 4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422" y="5574523"/>
            <a:ext cx="2543175" cy="10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951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954219"/>
            <a:ext cx="7315200" cy="50673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95918" y="769553"/>
            <a:ext cx="2366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B1F </a:t>
            </a:r>
            <a:r>
              <a:rPr lang="ko-KR" altLang="en-US" b="1" smtClean="0">
                <a:solidFill>
                  <a:srgbClr val="FF0000"/>
                </a:solidFill>
              </a:rPr>
              <a:t>비상대피 안내도</a:t>
            </a:r>
            <a:endParaRPr lang="ko-KR" altLang="en-US" b="1">
              <a:solidFill>
                <a:srgbClr val="FF0000"/>
              </a:solidFill>
            </a:endParaRPr>
          </a:p>
        </p:txBody>
      </p:sp>
      <p:pic>
        <p:nvPicPr>
          <p:cNvPr id="8" name="Picture 2" descr="비상대피도 - 일월도서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61" t="2720" r="24849" b="91988"/>
          <a:stretch/>
        </p:blipFill>
        <p:spPr bwMode="auto">
          <a:xfrm>
            <a:off x="1372758" y="3540729"/>
            <a:ext cx="255373" cy="263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비상대피도 - 일월도서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61" t="2720" r="24849" b="91988"/>
          <a:stretch/>
        </p:blipFill>
        <p:spPr bwMode="auto">
          <a:xfrm>
            <a:off x="6554358" y="1555410"/>
            <a:ext cx="255373" cy="263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비상대피도 - 일월도서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61" t="2720" r="24849" b="91988"/>
          <a:stretch/>
        </p:blipFill>
        <p:spPr bwMode="auto">
          <a:xfrm>
            <a:off x="7584088" y="4982350"/>
            <a:ext cx="255373" cy="263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비상대피도 - 일월도서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80" t="2679" r="3106" b="91864"/>
          <a:stretch/>
        </p:blipFill>
        <p:spPr bwMode="auto">
          <a:xfrm>
            <a:off x="2438400" y="5259697"/>
            <a:ext cx="214184" cy="271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비상대피도 - 일월도서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80" t="2679" r="3106" b="91864"/>
          <a:stretch/>
        </p:blipFill>
        <p:spPr bwMode="auto">
          <a:xfrm>
            <a:off x="6013622" y="5259697"/>
            <a:ext cx="214184" cy="271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비상대피도 - 일월도서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80" t="2679" r="3106" b="91864"/>
          <a:stretch/>
        </p:blipFill>
        <p:spPr bwMode="auto">
          <a:xfrm>
            <a:off x="4852087" y="1478529"/>
            <a:ext cx="214184" cy="271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자유형 17"/>
          <p:cNvSpPr/>
          <p:nvPr/>
        </p:nvSpPr>
        <p:spPr>
          <a:xfrm>
            <a:off x="1589903" y="3945924"/>
            <a:ext cx="3912973" cy="1219200"/>
          </a:xfrm>
          <a:custGeom>
            <a:avLst/>
            <a:gdLst>
              <a:gd name="connsiteX0" fmla="*/ 3912973 w 3912973"/>
              <a:gd name="connsiteY0" fmla="*/ 1219200 h 1219200"/>
              <a:gd name="connsiteX1" fmla="*/ 3525794 w 3912973"/>
              <a:gd name="connsiteY1" fmla="*/ 1219200 h 1219200"/>
              <a:gd name="connsiteX2" fmla="*/ 3525794 w 3912973"/>
              <a:gd name="connsiteY2" fmla="*/ 280087 h 1219200"/>
              <a:gd name="connsiteX3" fmla="*/ 1005016 w 3912973"/>
              <a:gd name="connsiteY3" fmla="*/ 280087 h 1219200"/>
              <a:gd name="connsiteX4" fmla="*/ 1005016 w 3912973"/>
              <a:gd name="connsiteY4" fmla="*/ 1194487 h 1219200"/>
              <a:gd name="connsiteX5" fmla="*/ 766119 w 3912973"/>
              <a:gd name="connsiteY5" fmla="*/ 1194487 h 1219200"/>
              <a:gd name="connsiteX6" fmla="*/ 32951 w 3912973"/>
              <a:gd name="connsiteY6" fmla="*/ 0 h 1219200"/>
              <a:gd name="connsiteX7" fmla="*/ 0 w 3912973"/>
              <a:gd name="connsiteY7" fmla="*/ 222422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12973" h="1219200">
                <a:moveTo>
                  <a:pt x="3912973" y="1219200"/>
                </a:moveTo>
                <a:lnTo>
                  <a:pt x="3525794" y="1219200"/>
                </a:lnTo>
                <a:lnTo>
                  <a:pt x="3525794" y="280087"/>
                </a:lnTo>
                <a:lnTo>
                  <a:pt x="1005016" y="280087"/>
                </a:lnTo>
                <a:lnTo>
                  <a:pt x="1005016" y="1194487"/>
                </a:lnTo>
                <a:lnTo>
                  <a:pt x="766119" y="1194487"/>
                </a:lnTo>
                <a:lnTo>
                  <a:pt x="32951" y="0"/>
                </a:lnTo>
                <a:lnTo>
                  <a:pt x="0" y="222422"/>
                </a:lnTo>
              </a:path>
            </a:pathLst>
          </a:cu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자유형 22"/>
          <p:cNvSpPr/>
          <p:nvPr/>
        </p:nvSpPr>
        <p:spPr>
          <a:xfrm>
            <a:off x="6112476" y="4442610"/>
            <a:ext cx="1400432" cy="722513"/>
          </a:xfrm>
          <a:custGeom>
            <a:avLst/>
            <a:gdLst>
              <a:gd name="connsiteX0" fmla="*/ 0 w 1400432"/>
              <a:gd name="connsiteY0" fmla="*/ 0 h 873210"/>
              <a:gd name="connsiteX1" fmla="*/ 0 w 1400432"/>
              <a:gd name="connsiteY1" fmla="*/ 873210 h 873210"/>
              <a:gd name="connsiteX2" fmla="*/ 1400432 w 1400432"/>
              <a:gd name="connsiteY2" fmla="*/ 873210 h 873210"/>
              <a:gd name="connsiteX3" fmla="*/ 1194486 w 1400432"/>
              <a:gd name="connsiteY3" fmla="*/ 708454 h 873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0432" h="873210">
                <a:moveTo>
                  <a:pt x="0" y="0"/>
                </a:moveTo>
                <a:lnTo>
                  <a:pt x="0" y="873210"/>
                </a:lnTo>
                <a:lnTo>
                  <a:pt x="1400432" y="873210"/>
                </a:lnTo>
                <a:lnTo>
                  <a:pt x="1194486" y="708454"/>
                </a:lnTo>
              </a:path>
            </a:pathLst>
          </a:cu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자유형 24"/>
          <p:cNvSpPr/>
          <p:nvPr/>
        </p:nvSpPr>
        <p:spPr>
          <a:xfrm>
            <a:off x="2800865" y="2067697"/>
            <a:ext cx="3369276" cy="568411"/>
          </a:xfrm>
          <a:custGeom>
            <a:avLst/>
            <a:gdLst>
              <a:gd name="connsiteX0" fmla="*/ 3369276 w 3369276"/>
              <a:gd name="connsiteY0" fmla="*/ 568411 h 568411"/>
              <a:gd name="connsiteX1" fmla="*/ 3369276 w 3369276"/>
              <a:gd name="connsiteY1" fmla="*/ 0 h 568411"/>
              <a:gd name="connsiteX2" fmla="*/ 0 w 3369276"/>
              <a:gd name="connsiteY2" fmla="*/ 0 h 568411"/>
              <a:gd name="connsiteX3" fmla="*/ 172994 w 3369276"/>
              <a:gd name="connsiteY3" fmla="*/ 123568 h 568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69276" h="568411">
                <a:moveTo>
                  <a:pt x="3369276" y="568411"/>
                </a:moveTo>
                <a:lnTo>
                  <a:pt x="3369276" y="0"/>
                </a:lnTo>
                <a:lnTo>
                  <a:pt x="0" y="0"/>
                </a:lnTo>
                <a:lnTo>
                  <a:pt x="172994" y="123568"/>
                </a:lnTo>
              </a:path>
            </a:pathLst>
          </a:cu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6" name="Picture 2" descr="비상대피도 - 일월도서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61" t="2720" r="24849" b="91988"/>
          <a:stretch/>
        </p:blipFill>
        <p:spPr bwMode="auto">
          <a:xfrm>
            <a:off x="2954423" y="1746419"/>
            <a:ext cx="255373" cy="263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자유형 30"/>
          <p:cNvSpPr/>
          <p:nvPr/>
        </p:nvSpPr>
        <p:spPr>
          <a:xfrm>
            <a:off x="6664411" y="1639330"/>
            <a:ext cx="873211" cy="1441621"/>
          </a:xfrm>
          <a:custGeom>
            <a:avLst/>
            <a:gdLst>
              <a:gd name="connsiteX0" fmla="*/ 873211 w 873211"/>
              <a:gd name="connsiteY0" fmla="*/ 1441621 h 1441621"/>
              <a:gd name="connsiteX1" fmla="*/ 873211 w 873211"/>
              <a:gd name="connsiteY1" fmla="*/ 930875 h 1441621"/>
              <a:gd name="connsiteX2" fmla="*/ 0 w 873211"/>
              <a:gd name="connsiteY2" fmla="*/ 930875 h 1441621"/>
              <a:gd name="connsiteX3" fmla="*/ 0 w 873211"/>
              <a:gd name="connsiteY3" fmla="*/ 0 h 1441621"/>
              <a:gd name="connsiteX4" fmla="*/ 140043 w 873211"/>
              <a:gd name="connsiteY4" fmla="*/ 247135 h 144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3211" h="1441621">
                <a:moveTo>
                  <a:pt x="873211" y="1441621"/>
                </a:moveTo>
                <a:lnTo>
                  <a:pt x="873211" y="930875"/>
                </a:lnTo>
                <a:lnTo>
                  <a:pt x="0" y="930875"/>
                </a:lnTo>
                <a:lnTo>
                  <a:pt x="0" y="0"/>
                </a:lnTo>
                <a:lnTo>
                  <a:pt x="140043" y="247135"/>
                </a:lnTo>
              </a:path>
            </a:pathLst>
          </a:cu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307779" y="168506"/>
            <a:ext cx="263565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smtClean="0"/>
              <a:t>담수존 부착 엘리베이터 </a:t>
            </a:r>
            <a:r>
              <a:rPr lang="ko-KR" altLang="en-US" sz="1100" dirty="0"/>
              <a:t>옆 </a:t>
            </a:r>
            <a:r>
              <a:rPr lang="en-US" altLang="ko-KR" sz="1100" dirty="0" smtClean="0"/>
              <a:t>(</a:t>
            </a:r>
            <a:r>
              <a:rPr lang="ko-KR" altLang="en-US" sz="1100" smtClean="0"/>
              <a:t>화이트</a:t>
            </a:r>
            <a:r>
              <a:rPr lang="en-US" altLang="ko-KR" sz="1100" dirty="0" smtClean="0"/>
              <a:t> </a:t>
            </a:r>
            <a:r>
              <a:rPr lang="ko-KR" altLang="en-US" sz="1100"/>
              <a:t>톤</a:t>
            </a:r>
            <a:r>
              <a:rPr lang="en-US" altLang="ko-KR" sz="1100" dirty="0"/>
              <a:t>)</a:t>
            </a:r>
            <a:endParaRPr lang="ko-KR" altLang="en-US" sz="1100" dirty="0"/>
          </a:p>
        </p:txBody>
      </p:sp>
      <p:sp>
        <p:nvSpPr>
          <p:cNvPr id="26" name="타원 25"/>
          <p:cNvSpPr/>
          <p:nvPr/>
        </p:nvSpPr>
        <p:spPr>
          <a:xfrm>
            <a:off x="5421733" y="5089443"/>
            <a:ext cx="156519" cy="15651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431800" y="474018"/>
            <a:ext cx="9715500" cy="617443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9101689" y="5165123"/>
            <a:ext cx="90281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 smtClean="0">
                <a:solidFill>
                  <a:srgbClr val="FF0000"/>
                </a:solidFill>
              </a:rPr>
              <a:t>소화전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solidFill>
                  <a:srgbClr val="FF0000"/>
                </a:solidFill>
              </a:rPr>
              <a:t>비상구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solidFill>
                  <a:srgbClr val="FF0000"/>
                </a:solidFill>
              </a:rPr>
              <a:t>피난경로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err="1" smtClean="0">
                <a:solidFill>
                  <a:srgbClr val="FF0000"/>
                </a:solidFill>
              </a:rPr>
              <a:t>현위치</a:t>
            </a:r>
            <a:endParaRPr lang="en-US" altLang="ko-KR" sz="1400" dirty="0" smtClean="0">
              <a:solidFill>
                <a:srgbClr val="FF0000"/>
              </a:solidFill>
            </a:endParaRPr>
          </a:p>
        </p:txBody>
      </p:sp>
      <p:pic>
        <p:nvPicPr>
          <p:cNvPr id="30" name="Picture 2" descr="비상대피도 - 일월도서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80" t="2679" r="3106" b="91864"/>
          <a:stretch/>
        </p:blipFill>
        <p:spPr bwMode="auto">
          <a:xfrm>
            <a:off x="8825485" y="5165123"/>
            <a:ext cx="214184" cy="271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비상대피도 - 일월도서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61" t="2720" r="24849" b="91988"/>
          <a:stretch/>
        </p:blipFill>
        <p:spPr bwMode="auto">
          <a:xfrm>
            <a:off x="8784296" y="5564231"/>
            <a:ext cx="255373" cy="263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" name="그룹 34"/>
          <p:cNvGrpSpPr/>
          <p:nvPr/>
        </p:nvGrpSpPr>
        <p:grpSpPr>
          <a:xfrm>
            <a:off x="8730750" y="5927257"/>
            <a:ext cx="362464" cy="222422"/>
            <a:chOff x="8147222" y="5016843"/>
            <a:chExt cx="362464" cy="222422"/>
          </a:xfrm>
        </p:grpSpPr>
        <p:sp>
          <p:nvSpPr>
            <p:cNvPr id="36" name="자유형 35"/>
            <p:cNvSpPr/>
            <p:nvPr/>
          </p:nvSpPr>
          <p:spPr>
            <a:xfrm>
              <a:off x="8155459" y="5132173"/>
              <a:ext cx="354227" cy="0"/>
            </a:xfrm>
            <a:custGeom>
              <a:avLst/>
              <a:gdLst>
                <a:gd name="connsiteX0" fmla="*/ 354227 w 354227"/>
                <a:gd name="connsiteY0" fmla="*/ 0 h 0"/>
                <a:gd name="connsiteX1" fmla="*/ 0 w 354227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54227">
                  <a:moveTo>
                    <a:pt x="354227" y="0"/>
                  </a:move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자유형 36"/>
            <p:cNvSpPr/>
            <p:nvPr/>
          </p:nvSpPr>
          <p:spPr>
            <a:xfrm>
              <a:off x="8147222" y="5016843"/>
              <a:ext cx="123567" cy="222422"/>
            </a:xfrm>
            <a:custGeom>
              <a:avLst/>
              <a:gdLst>
                <a:gd name="connsiteX0" fmla="*/ 115329 w 123567"/>
                <a:gd name="connsiteY0" fmla="*/ 0 h 222422"/>
                <a:gd name="connsiteX1" fmla="*/ 0 w 123567"/>
                <a:gd name="connsiteY1" fmla="*/ 123568 h 222422"/>
                <a:gd name="connsiteX2" fmla="*/ 123567 w 123567"/>
                <a:gd name="connsiteY2" fmla="*/ 222422 h 222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567" h="222422">
                  <a:moveTo>
                    <a:pt x="115329" y="0"/>
                  </a:moveTo>
                  <a:lnTo>
                    <a:pt x="0" y="123568"/>
                  </a:lnTo>
                  <a:lnTo>
                    <a:pt x="123567" y="222422"/>
                  </a:lnTo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8" name="타원 37"/>
          <p:cNvSpPr/>
          <p:nvPr/>
        </p:nvSpPr>
        <p:spPr>
          <a:xfrm>
            <a:off x="8862673" y="6286163"/>
            <a:ext cx="156519" cy="15651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9" name="그림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0219" y="5307823"/>
            <a:ext cx="2524125" cy="1304925"/>
          </a:xfrm>
          <a:prstGeom prst="rect">
            <a:avLst/>
          </a:prstGeom>
        </p:spPr>
      </p:pic>
      <p:pic>
        <p:nvPicPr>
          <p:cNvPr id="40" name="그림 3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422" y="5574523"/>
            <a:ext cx="2543175" cy="10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723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162" y="1443037"/>
            <a:ext cx="8429625" cy="3971925"/>
          </a:xfrm>
          <a:prstGeom prst="rect">
            <a:avLst/>
          </a:prstGeom>
        </p:spPr>
      </p:pic>
      <p:pic>
        <p:nvPicPr>
          <p:cNvPr id="6" name="Picture 2" descr="비상대피도 - 일월도서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61" t="2720" r="24849" b="91988"/>
          <a:stretch/>
        </p:blipFill>
        <p:spPr bwMode="auto">
          <a:xfrm>
            <a:off x="3739901" y="1389008"/>
            <a:ext cx="255373" cy="263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비상대피도 - 일월도서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61" t="2720" r="24849" b="91988"/>
          <a:stretch/>
        </p:blipFill>
        <p:spPr bwMode="auto">
          <a:xfrm>
            <a:off x="2524897" y="3087755"/>
            <a:ext cx="255373" cy="263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비상대피도 - 일월도서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61" t="2720" r="24849" b="91988"/>
          <a:stretch/>
        </p:blipFill>
        <p:spPr bwMode="auto">
          <a:xfrm>
            <a:off x="8733678" y="2492670"/>
            <a:ext cx="255373" cy="263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비상대피도 - 일월도서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61" t="2720" r="24849" b="91988"/>
          <a:stretch/>
        </p:blipFill>
        <p:spPr bwMode="auto">
          <a:xfrm>
            <a:off x="8375537" y="4996085"/>
            <a:ext cx="255373" cy="263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비상대피도 - 일월도서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80" t="2679" r="3106" b="91864"/>
          <a:stretch/>
        </p:blipFill>
        <p:spPr bwMode="auto">
          <a:xfrm>
            <a:off x="3190887" y="2062668"/>
            <a:ext cx="214184" cy="271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비상대피도 - 일월도서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80" t="2679" r="3106" b="91864"/>
          <a:stretch/>
        </p:blipFill>
        <p:spPr bwMode="auto">
          <a:xfrm>
            <a:off x="4585387" y="4015989"/>
            <a:ext cx="214184" cy="271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비상대피도 - 일월도서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80" t="2679" r="3106" b="91864"/>
          <a:stretch/>
        </p:blipFill>
        <p:spPr bwMode="auto">
          <a:xfrm>
            <a:off x="6682044" y="3032724"/>
            <a:ext cx="214184" cy="271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비상대피도 - 일월도서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61" t="2720" r="24849" b="91988"/>
          <a:stretch/>
        </p:blipFill>
        <p:spPr bwMode="auto">
          <a:xfrm>
            <a:off x="8375538" y="3040959"/>
            <a:ext cx="255373" cy="263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비상대피도 - 일월도서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61" t="2720" r="24849" b="91988"/>
          <a:stretch/>
        </p:blipFill>
        <p:spPr bwMode="auto">
          <a:xfrm>
            <a:off x="5387287" y="4787015"/>
            <a:ext cx="255373" cy="263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자유형 16"/>
          <p:cNvSpPr/>
          <p:nvPr/>
        </p:nvSpPr>
        <p:spPr>
          <a:xfrm>
            <a:off x="3863546" y="1573427"/>
            <a:ext cx="3361038" cy="988541"/>
          </a:xfrm>
          <a:custGeom>
            <a:avLst/>
            <a:gdLst>
              <a:gd name="connsiteX0" fmla="*/ 3361038 w 3361038"/>
              <a:gd name="connsiteY0" fmla="*/ 988541 h 988541"/>
              <a:gd name="connsiteX1" fmla="*/ 2397211 w 3361038"/>
              <a:gd name="connsiteY1" fmla="*/ 988541 h 988541"/>
              <a:gd name="connsiteX2" fmla="*/ 2397211 w 3361038"/>
              <a:gd name="connsiteY2" fmla="*/ 461319 h 988541"/>
              <a:gd name="connsiteX3" fmla="*/ 0 w 3361038"/>
              <a:gd name="connsiteY3" fmla="*/ 461319 h 988541"/>
              <a:gd name="connsiteX4" fmla="*/ 0 w 3361038"/>
              <a:gd name="connsiteY4" fmla="*/ 0 h 988541"/>
              <a:gd name="connsiteX5" fmla="*/ 131805 w 3361038"/>
              <a:gd name="connsiteY5" fmla="*/ 164757 h 988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61038" h="988541">
                <a:moveTo>
                  <a:pt x="3361038" y="988541"/>
                </a:moveTo>
                <a:lnTo>
                  <a:pt x="2397211" y="988541"/>
                </a:lnTo>
                <a:lnTo>
                  <a:pt x="2397211" y="461319"/>
                </a:lnTo>
                <a:lnTo>
                  <a:pt x="0" y="461319"/>
                </a:lnTo>
                <a:lnTo>
                  <a:pt x="0" y="0"/>
                </a:lnTo>
                <a:lnTo>
                  <a:pt x="131805" y="164757"/>
                </a:lnTo>
              </a:path>
            </a:pathLst>
          </a:cu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3895918" y="769553"/>
            <a:ext cx="2366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B2F </a:t>
            </a:r>
            <a:r>
              <a:rPr lang="ko-KR" altLang="en-US" b="1" smtClean="0">
                <a:solidFill>
                  <a:srgbClr val="FF0000"/>
                </a:solidFill>
              </a:rPr>
              <a:t>비상대피 안내도</a:t>
            </a:r>
            <a:endParaRPr lang="ko-KR" altLang="en-US" b="1">
              <a:solidFill>
                <a:srgbClr val="FF0000"/>
              </a:solidFill>
            </a:endParaRPr>
          </a:p>
        </p:txBody>
      </p:sp>
      <p:sp>
        <p:nvSpPr>
          <p:cNvPr id="24" name="자유형 23"/>
          <p:cNvSpPr/>
          <p:nvPr/>
        </p:nvSpPr>
        <p:spPr>
          <a:xfrm>
            <a:off x="8237838" y="3492843"/>
            <a:ext cx="486032" cy="1845276"/>
          </a:xfrm>
          <a:custGeom>
            <a:avLst/>
            <a:gdLst>
              <a:gd name="connsiteX0" fmla="*/ 0 w 486032"/>
              <a:gd name="connsiteY0" fmla="*/ 0 h 1845276"/>
              <a:gd name="connsiteX1" fmla="*/ 0 w 486032"/>
              <a:gd name="connsiteY1" fmla="*/ 1664043 h 1845276"/>
              <a:gd name="connsiteX2" fmla="*/ 486032 w 486032"/>
              <a:gd name="connsiteY2" fmla="*/ 1664043 h 1845276"/>
              <a:gd name="connsiteX3" fmla="*/ 304800 w 486032"/>
              <a:gd name="connsiteY3" fmla="*/ 1845276 h 1845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6032" h="1845276">
                <a:moveTo>
                  <a:pt x="0" y="0"/>
                </a:moveTo>
                <a:lnTo>
                  <a:pt x="0" y="1664043"/>
                </a:lnTo>
                <a:lnTo>
                  <a:pt x="486032" y="1664043"/>
                </a:lnTo>
                <a:lnTo>
                  <a:pt x="304800" y="1845276"/>
                </a:lnTo>
              </a:path>
            </a:pathLst>
          </a:cu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자유형 24"/>
          <p:cNvSpPr/>
          <p:nvPr/>
        </p:nvSpPr>
        <p:spPr>
          <a:xfrm>
            <a:off x="2084173" y="2018270"/>
            <a:ext cx="840259" cy="1425146"/>
          </a:xfrm>
          <a:custGeom>
            <a:avLst/>
            <a:gdLst>
              <a:gd name="connsiteX0" fmla="*/ 840259 w 840259"/>
              <a:gd name="connsiteY0" fmla="*/ 0 h 1425146"/>
              <a:gd name="connsiteX1" fmla="*/ 0 w 840259"/>
              <a:gd name="connsiteY1" fmla="*/ 0 h 1425146"/>
              <a:gd name="connsiteX2" fmla="*/ 0 w 840259"/>
              <a:gd name="connsiteY2" fmla="*/ 1021492 h 1425146"/>
              <a:gd name="connsiteX3" fmla="*/ 584886 w 840259"/>
              <a:gd name="connsiteY3" fmla="*/ 1021492 h 1425146"/>
              <a:gd name="connsiteX4" fmla="*/ 584886 w 840259"/>
              <a:gd name="connsiteY4" fmla="*/ 1425146 h 1425146"/>
              <a:gd name="connsiteX5" fmla="*/ 700216 w 840259"/>
              <a:gd name="connsiteY5" fmla="*/ 1260389 h 1425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0259" h="1425146">
                <a:moveTo>
                  <a:pt x="840259" y="0"/>
                </a:moveTo>
                <a:lnTo>
                  <a:pt x="0" y="0"/>
                </a:lnTo>
                <a:lnTo>
                  <a:pt x="0" y="1021492"/>
                </a:lnTo>
                <a:lnTo>
                  <a:pt x="584886" y="1021492"/>
                </a:lnTo>
                <a:lnTo>
                  <a:pt x="584886" y="1425146"/>
                </a:lnTo>
                <a:lnTo>
                  <a:pt x="700216" y="1260389"/>
                </a:lnTo>
              </a:path>
            </a:pathLst>
          </a:cu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자유형 25"/>
          <p:cNvSpPr/>
          <p:nvPr/>
        </p:nvSpPr>
        <p:spPr>
          <a:xfrm>
            <a:off x="4201297" y="4456670"/>
            <a:ext cx="1499287" cy="634314"/>
          </a:xfrm>
          <a:custGeom>
            <a:avLst/>
            <a:gdLst>
              <a:gd name="connsiteX0" fmla="*/ 0 w 1499287"/>
              <a:gd name="connsiteY0" fmla="*/ 0 h 634314"/>
              <a:gd name="connsiteX1" fmla="*/ 1326292 w 1499287"/>
              <a:gd name="connsiteY1" fmla="*/ 0 h 634314"/>
              <a:gd name="connsiteX2" fmla="*/ 1326292 w 1499287"/>
              <a:gd name="connsiteY2" fmla="*/ 634314 h 634314"/>
              <a:gd name="connsiteX3" fmla="*/ 1499287 w 1499287"/>
              <a:gd name="connsiteY3" fmla="*/ 428368 h 634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99287" h="634314">
                <a:moveTo>
                  <a:pt x="0" y="0"/>
                </a:moveTo>
                <a:lnTo>
                  <a:pt x="1326292" y="0"/>
                </a:lnTo>
                <a:lnTo>
                  <a:pt x="1326292" y="634314"/>
                </a:lnTo>
                <a:lnTo>
                  <a:pt x="1499287" y="428368"/>
                </a:lnTo>
              </a:path>
            </a:pathLst>
          </a:cu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자유형 26"/>
          <p:cNvSpPr/>
          <p:nvPr/>
        </p:nvSpPr>
        <p:spPr>
          <a:xfrm>
            <a:off x="7004050" y="2540000"/>
            <a:ext cx="1898650" cy="958850"/>
          </a:xfrm>
          <a:custGeom>
            <a:avLst/>
            <a:gdLst>
              <a:gd name="connsiteX0" fmla="*/ 0 w 1898650"/>
              <a:gd name="connsiteY0" fmla="*/ 958850 h 958850"/>
              <a:gd name="connsiteX1" fmla="*/ 1244600 w 1898650"/>
              <a:gd name="connsiteY1" fmla="*/ 958850 h 958850"/>
              <a:gd name="connsiteX2" fmla="*/ 1244600 w 1898650"/>
              <a:gd name="connsiteY2" fmla="*/ 539750 h 958850"/>
              <a:gd name="connsiteX3" fmla="*/ 1898650 w 1898650"/>
              <a:gd name="connsiteY3" fmla="*/ 539750 h 958850"/>
              <a:gd name="connsiteX4" fmla="*/ 1898650 w 1898650"/>
              <a:gd name="connsiteY4" fmla="*/ 0 h 958850"/>
              <a:gd name="connsiteX5" fmla="*/ 1752600 w 1898650"/>
              <a:gd name="connsiteY5" fmla="*/ 234950 h 958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98650" h="958850">
                <a:moveTo>
                  <a:pt x="0" y="958850"/>
                </a:moveTo>
                <a:lnTo>
                  <a:pt x="1244600" y="958850"/>
                </a:lnTo>
                <a:lnTo>
                  <a:pt x="1244600" y="539750"/>
                </a:lnTo>
                <a:lnTo>
                  <a:pt x="1898650" y="539750"/>
                </a:lnTo>
                <a:lnTo>
                  <a:pt x="1898650" y="0"/>
                </a:lnTo>
                <a:lnTo>
                  <a:pt x="1752600" y="234950"/>
                </a:lnTo>
              </a:path>
            </a:pathLst>
          </a:cu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307779" y="168506"/>
            <a:ext cx="21627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smtClean="0"/>
              <a:t>펭귄 </a:t>
            </a:r>
            <a:r>
              <a:rPr lang="ko-KR" altLang="en-US" sz="1100" dirty="0" err="1" smtClean="0"/>
              <a:t>빌리지존</a:t>
            </a:r>
            <a:r>
              <a:rPr lang="ko-KR" altLang="en-US" sz="1100" dirty="0"/>
              <a:t> 부착 </a:t>
            </a:r>
            <a:r>
              <a:rPr lang="en-US" altLang="ko-KR" sz="1100" dirty="0" smtClean="0"/>
              <a:t>(</a:t>
            </a:r>
            <a:r>
              <a:rPr lang="ko-KR" altLang="en-US" sz="1100" smtClean="0"/>
              <a:t>네이비</a:t>
            </a:r>
            <a:r>
              <a:rPr lang="en-US" altLang="ko-KR" sz="1100" dirty="0" smtClean="0"/>
              <a:t> </a:t>
            </a:r>
            <a:r>
              <a:rPr lang="ko-KR" altLang="en-US" sz="1100"/>
              <a:t>톤</a:t>
            </a:r>
            <a:r>
              <a:rPr lang="en-US" altLang="ko-KR" sz="1100" dirty="0"/>
              <a:t>)</a:t>
            </a:r>
            <a:endParaRPr lang="ko-KR" altLang="en-US" sz="1100" dirty="0"/>
          </a:p>
        </p:txBody>
      </p:sp>
      <p:sp>
        <p:nvSpPr>
          <p:cNvPr id="36" name="타원 35"/>
          <p:cNvSpPr/>
          <p:nvPr/>
        </p:nvSpPr>
        <p:spPr>
          <a:xfrm>
            <a:off x="2835536" y="1940010"/>
            <a:ext cx="156519" cy="15651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431800" y="474018"/>
            <a:ext cx="9715500" cy="617443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TextBox 37"/>
          <p:cNvSpPr txBox="1"/>
          <p:nvPr/>
        </p:nvSpPr>
        <p:spPr>
          <a:xfrm>
            <a:off x="9101689" y="5165123"/>
            <a:ext cx="90281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 smtClean="0">
                <a:solidFill>
                  <a:srgbClr val="FF0000"/>
                </a:solidFill>
              </a:rPr>
              <a:t>소화전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solidFill>
                  <a:srgbClr val="FF0000"/>
                </a:solidFill>
              </a:rPr>
              <a:t>비상구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solidFill>
                  <a:srgbClr val="FF0000"/>
                </a:solidFill>
              </a:rPr>
              <a:t>피난경로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err="1" smtClean="0">
                <a:solidFill>
                  <a:srgbClr val="FF0000"/>
                </a:solidFill>
              </a:rPr>
              <a:t>현위치</a:t>
            </a:r>
            <a:endParaRPr lang="en-US" altLang="ko-KR" sz="1400" dirty="0" smtClean="0">
              <a:solidFill>
                <a:srgbClr val="FF0000"/>
              </a:solidFill>
            </a:endParaRPr>
          </a:p>
        </p:txBody>
      </p:sp>
      <p:pic>
        <p:nvPicPr>
          <p:cNvPr id="39" name="Picture 2" descr="비상대피도 - 일월도서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80" t="2679" r="3106" b="91864"/>
          <a:stretch/>
        </p:blipFill>
        <p:spPr bwMode="auto">
          <a:xfrm>
            <a:off x="8825485" y="5165123"/>
            <a:ext cx="214184" cy="271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비상대피도 - 일월도서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61" t="2720" r="24849" b="91988"/>
          <a:stretch/>
        </p:blipFill>
        <p:spPr bwMode="auto">
          <a:xfrm>
            <a:off x="8784296" y="5564231"/>
            <a:ext cx="255373" cy="263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" name="그룹 40"/>
          <p:cNvGrpSpPr/>
          <p:nvPr/>
        </p:nvGrpSpPr>
        <p:grpSpPr>
          <a:xfrm>
            <a:off x="8730750" y="5927257"/>
            <a:ext cx="362464" cy="222422"/>
            <a:chOff x="8147222" y="5016843"/>
            <a:chExt cx="362464" cy="222422"/>
          </a:xfrm>
        </p:grpSpPr>
        <p:sp>
          <p:nvSpPr>
            <p:cNvPr id="42" name="자유형 41"/>
            <p:cNvSpPr/>
            <p:nvPr/>
          </p:nvSpPr>
          <p:spPr>
            <a:xfrm>
              <a:off x="8155459" y="5132173"/>
              <a:ext cx="354227" cy="0"/>
            </a:xfrm>
            <a:custGeom>
              <a:avLst/>
              <a:gdLst>
                <a:gd name="connsiteX0" fmla="*/ 354227 w 354227"/>
                <a:gd name="connsiteY0" fmla="*/ 0 h 0"/>
                <a:gd name="connsiteX1" fmla="*/ 0 w 354227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54227">
                  <a:moveTo>
                    <a:pt x="354227" y="0"/>
                  </a:move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자유형 42"/>
            <p:cNvSpPr/>
            <p:nvPr/>
          </p:nvSpPr>
          <p:spPr>
            <a:xfrm>
              <a:off x="8147222" y="5016843"/>
              <a:ext cx="123567" cy="222422"/>
            </a:xfrm>
            <a:custGeom>
              <a:avLst/>
              <a:gdLst>
                <a:gd name="connsiteX0" fmla="*/ 115329 w 123567"/>
                <a:gd name="connsiteY0" fmla="*/ 0 h 222422"/>
                <a:gd name="connsiteX1" fmla="*/ 0 w 123567"/>
                <a:gd name="connsiteY1" fmla="*/ 123568 h 222422"/>
                <a:gd name="connsiteX2" fmla="*/ 123567 w 123567"/>
                <a:gd name="connsiteY2" fmla="*/ 222422 h 222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567" h="222422">
                  <a:moveTo>
                    <a:pt x="115329" y="0"/>
                  </a:moveTo>
                  <a:lnTo>
                    <a:pt x="0" y="123568"/>
                  </a:lnTo>
                  <a:lnTo>
                    <a:pt x="123567" y="222422"/>
                  </a:lnTo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4" name="타원 43"/>
          <p:cNvSpPr/>
          <p:nvPr/>
        </p:nvSpPr>
        <p:spPr>
          <a:xfrm>
            <a:off x="8862673" y="6286163"/>
            <a:ext cx="156519" cy="15651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5" name="그림 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0219" y="5307823"/>
            <a:ext cx="2524125" cy="1304925"/>
          </a:xfrm>
          <a:prstGeom prst="rect">
            <a:avLst/>
          </a:prstGeom>
        </p:spPr>
      </p:pic>
      <p:pic>
        <p:nvPicPr>
          <p:cNvPr id="46" name="그림 4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422" y="5574523"/>
            <a:ext cx="2543175" cy="10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834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162" y="1443037"/>
            <a:ext cx="8429625" cy="3971925"/>
          </a:xfrm>
          <a:prstGeom prst="rect">
            <a:avLst/>
          </a:prstGeom>
        </p:spPr>
      </p:pic>
      <p:pic>
        <p:nvPicPr>
          <p:cNvPr id="6" name="Picture 2" descr="비상대피도 - 일월도서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61" t="2720" r="24849" b="91988"/>
          <a:stretch/>
        </p:blipFill>
        <p:spPr bwMode="auto">
          <a:xfrm>
            <a:off x="3739901" y="1389008"/>
            <a:ext cx="255373" cy="263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비상대피도 - 일월도서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61" t="2720" r="24849" b="91988"/>
          <a:stretch/>
        </p:blipFill>
        <p:spPr bwMode="auto">
          <a:xfrm>
            <a:off x="2524897" y="3087755"/>
            <a:ext cx="255373" cy="263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비상대피도 - 일월도서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61" t="2720" r="24849" b="91988"/>
          <a:stretch/>
        </p:blipFill>
        <p:spPr bwMode="auto">
          <a:xfrm>
            <a:off x="8733678" y="2492670"/>
            <a:ext cx="255373" cy="263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비상대피도 - 일월도서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61" t="2720" r="24849" b="91988"/>
          <a:stretch/>
        </p:blipFill>
        <p:spPr bwMode="auto">
          <a:xfrm>
            <a:off x="8375537" y="4996085"/>
            <a:ext cx="255373" cy="263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비상대피도 - 일월도서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80" t="2679" r="3106" b="91864"/>
          <a:stretch/>
        </p:blipFill>
        <p:spPr bwMode="auto">
          <a:xfrm>
            <a:off x="3190887" y="2062668"/>
            <a:ext cx="214184" cy="271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비상대피도 - 일월도서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80" t="2679" r="3106" b="91864"/>
          <a:stretch/>
        </p:blipFill>
        <p:spPr bwMode="auto">
          <a:xfrm>
            <a:off x="4585387" y="4015989"/>
            <a:ext cx="214184" cy="271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비상대피도 - 일월도서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80" t="2679" r="3106" b="91864"/>
          <a:stretch/>
        </p:blipFill>
        <p:spPr bwMode="auto">
          <a:xfrm>
            <a:off x="6682044" y="3032724"/>
            <a:ext cx="214184" cy="271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비상대피도 - 일월도서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61" t="2720" r="24849" b="91988"/>
          <a:stretch/>
        </p:blipFill>
        <p:spPr bwMode="auto">
          <a:xfrm>
            <a:off x="8375538" y="3040959"/>
            <a:ext cx="255373" cy="263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비상대피도 - 일월도서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61" t="2720" r="24849" b="91988"/>
          <a:stretch/>
        </p:blipFill>
        <p:spPr bwMode="auto">
          <a:xfrm>
            <a:off x="5387287" y="4787015"/>
            <a:ext cx="255373" cy="263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자유형 16"/>
          <p:cNvSpPr/>
          <p:nvPr/>
        </p:nvSpPr>
        <p:spPr>
          <a:xfrm>
            <a:off x="3863546" y="1573427"/>
            <a:ext cx="3361038" cy="988541"/>
          </a:xfrm>
          <a:custGeom>
            <a:avLst/>
            <a:gdLst>
              <a:gd name="connsiteX0" fmla="*/ 3361038 w 3361038"/>
              <a:gd name="connsiteY0" fmla="*/ 988541 h 988541"/>
              <a:gd name="connsiteX1" fmla="*/ 2397211 w 3361038"/>
              <a:gd name="connsiteY1" fmla="*/ 988541 h 988541"/>
              <a:gd name="connsiteX2" fmla="*/ 2397211 w 3361038"/>
              <a:gd name="connsiteY2" fmla="*/ 461319 h 988541"/>
              <a:gd name="connsiteX3" fmla="*/ 0 w 3361038"/>
              <a:gd name="connsiteY3" fmla="*/ 461319 h 988541"/>
              <a:gd name="connsiteX4" fmla="*/ 0 w 3361038"/>
              <a:gd name="connsiteY4" fmla="*/ 0 h 988541"/>
              <a:gd name="connsiteX5" fmla="*/ 131805 w 3361038"/>
              <a:gd name="connsiteY5" fmla="*/ 164757 h 988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61038" h="988541">
                <a:moveTo>
                  <a:pt x="3361038" y="988541"/>
                </a:moveTo>
                <a:lnTo>
                  <a:pt x="2397211" y="988541"/>
                </a:lnTo>
                <a:lnTo>
                  <a:pt x="2397211" y="461319"/>
                </a:lnTo>
                <a:lnTo>
                  <a:pt x="0" y="461319"/>
                </a:lnTo>
                <a:lnTo>
                  <a:pt x="0" y="0"/>
                </a:lnTo>
                <a:lnTo>
                  <a:pt x="131805" y="164757"/>
                </a:lnTo>
              </a:path>
            </a:pathLst>
          </a:cu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3895918" y="769553"/>
            <a:ext cx="2366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B2F </a:t>
            </a:r>
            <a:r>
              <a:rPr lang="ko-KR" altLang="en-US" b="1" smtClean="0">
                <a:solidFill>
                  <a:srgbClr val="FF0000"/>
                </a:solidFill>
              </a:rPr>
              <a:t>비상대피 안내도</a:t>
            </a:r>
            <a:endParaRPr lang="ko-KR" altLang="en-US" b="1">
              <a:solidFill>
                <a:srgbClr val="FF0000"/>
              </a:solidFill>
            </a:endParaRPr>
          </a:p>
        </p:txBody>
      </p:sp>
      <p:sp>
        <p:nvSpPr>
          <p:cNvPr id="24" name="자유형 23"/>
          <p:cNvSpPr/>
          <p:nvPr/>
        </p:nvSpPr>
        <p:spPr>
          <a:xfrm>
            <a:off x="8237838" y="3492843"/>
            <a:ext cx="486032" cy="1845276"/>
          </a:xfrm>
          <a:custGeom>
            <a:avLst/>
            <a:gdLst>
              <a:gd name="connsiteX0" fmla="*/ 0 w 486032"/>
              <a:gd name="connsiteY0" fmla="*/ 0 h 1845276"/>
              <a:gd name="connsiteX1" fmla="*/ 0 w 486032"/>
              <a:gd name="connsiteY1" fmla="*/ 1664043 h 1845276"/>
              <a:gd name="connsiteX2" fmla="*/ 486032 w 486032"/>
              <a:gd name="connsiteY2" fmla="*/ 1664043 h 1845276"/>
              <a:gd name="connsiteX3" fmla="*/ 304800 w 486032"/>
              <a:gd name="connsiteY3" fmla="*/ 1845276 h 1845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6032" h="1845276">
                <a:moveTo>
                  <a:pt x="0" y="0"/>
                </a:moveTo>
                <a:lnTo>
                  <a:pt x="0" y="1664043"/>
                </a:lnTo>
                <a:lnTo>
                  <a:pt x="486032" y="1664043"/>
                </a:lnTo>
                <a:lnTo>
                  <a:pt x="304800" y="1845276"/>
                </a:lnTo>
              </a:path>
            </a:pathLst>
          </a:cu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자유형 24"/>
          <p:cNvSpPr/>
          <p:nvPr/>
        </p:nvSpPr>
        <p:spPr>
          <a:xfrm>
            <a:off x="2084173" y="2018270"/>
            <a:ext cx="840259" cy="1425146"/>
          </a:xfrm>
          <a:custGeom>
            <a:avLst/>
            <a:gdLst>
              <a:gd name="connsiteX0" fmla="*/ 840259 w 840259"/>
              <a:gd name="connsiteY0" fmla="*/ 0 h 1425146"/>
              <a:gd name="connsiteX1" fmla="*/ 0 w 840259"/>
              <a:gd name="connsiteY1" fmla="*/ 0 h 1425146"/>
              <a:gd name="connsiteX2" fmla="*/ 0 w 840259"/>
              <a:gd name="connsiteY2" fmla="*/ 1021492 h 1425146"/>
              <a:gd name="connsiteX3" fmla="*/ 584886 w 840259"/>
              <a:gd name="connsiteY3" fmla="*/ 1021492 h 1425146"/>
              <a:gd name="connsiteX4" fmla="*/ 584886 w 840259"/>
              <a:gd name="connsiteY4" fmla="*/ 1425146 h 1425146"/>
              <a:gd name="connsiteX5" fmla="*/ 700216 w 840259"/>
              <a:gd name="connsiteY5" fmla="*/ 1260389 h 1425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0259" h="1425146">
                <a:moveTo>
                  <a:pt x="840259" y="0"/>
                </a:moveTo>
                <a:lnTo>
                  <a:pt x="0" y="0"/>
                </a:lnTo>
                <a:lnTo>
                  <a:pt x="0" y="1021492"/>
                </a:lnTo>
                <a:lnTo>
                  <a:pt x="584886" y="1021492"/>
                </a:lnTo>
                <a:lnTo>
                  <a:pt x="584886" y="1425146"/>
                </a:lnTo>
                <a:lnTo>
                  <a:pt x="700216" y="1260389"/>
                </a:lnTo>
              </a:path>
            </a:pathLst>
          </a:cu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자유형 25"/>
          <p:cNvSpPr/>
          <p:nvPr/>
        </p:nvSpPr>
        <p:spPr>
          <a:xfrm>
            <a:off x="4201297" y="4456670"/>
            <a:ext cx="1499287" cy="634314"/>
          </a:xfrm>
          <a:custGeom>
            <a:avLst/>
            <a:gdLst>
              <a:gd name="connsiteX0" fmla="*/ 0 w 1499287"/>
              <a:gd name="connsiteY0" fmla="*/ 0 h 634314"/>
              <a:gd name="connsiteX1" fmla="*/ 1326292 w 1499287"/>
              <a:gd name="connsiteY1" fmla="*/ 0 h 634314"/>
              <a:gd name="connsiteX2" fmla="*/ 1326292 w 1499287"/>
              <a:gd name="connsiteY2" fmla="*/ 634314 h 634314"/>
              <a:gd name="connsiteX3" fmla="*/ 1499287 w 1499287"/>
              <a:gd name="connsiteY3" fmla="*/ 428368 h 634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99287" h="634314">
                <a:moveTo>
                  <a:pt x="0" y="0"/>
                </a:moveTo>
                <a:lnTo>
                  <a:pt x="1326292" y="0"/>
                </a:lnTo>
                <a:lnTo>
                  <a:pt x="1326292" y="634314"/>
                </a:lnTo>
                <a:lnTo>
                  <a:pt x="1499287" y="428368"/>
                </a:lnTo>
              </a:path>
            </a:pathLst>
          </a:cu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자유형 26"/>
          <p:cNvSpPr/>
          <p:nvPr/>
        </p:nvSpPr>
        <p:spPr>
          <a:xfrm>
            <a:off x="7004050" y="2540000"/>
            <a:ext cx="1898650" cy="958850"/>
          </a:xfrm>
          <a:custGeom>
            <a:avLst/>
            <a:gdLst>
              <a:gd name="connsiteX0" fmla="*/ 0 w 1898650"/>
              <a:gd name="connsiteY0" fmla="*/ 958850 h 958850"/>
              <a:gd name="connsiteX1" fmla="*/ 1244600 w 1898650"/>
              <a:gd name="connsiteY1" fmla="*/ 958850 h 958850"/>
              <a:gd name="connsiteX2" fmla="*/ 1244600 w 1898650"/>
              <a:gd name="connsiteY2" fmla="*/ 539750 h 958850"/>
              <a:gd name="connsiteX3" fmla="*/ 1898650 w 1898650"/>
              <a:gd name="connsiteY3" fmla="*/ 539750 h 958850"/>
              <a:gd name="connsiteX4" fmla="*/ 1898650 w 1898650"/>
              <a:gd name="connsiteY4" fmla="*/ 0 h 958850"/>
              <a:gd name="connsiteX5" fmla="*/ 1752600 w 1898650"/>
              <a:gd name="connsiteY5" fmla="*/ 234950 h 958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98650" h="958850">
                <a:moveTo>
                  <a:pt x="0" y="958850"/>
                </a:moveTo>
                <a:lnTo>
                  <a:pt x="1244600" y="958850"/>
                </a:lnTo>
                <a:lnTo>
                  <a:pt x="1244600" y="539750"/>
                </a:lnTo>
                <a:lnTo>
                  <a:pt x="1898650" y="539750"/>
                </a:lnTo>
                <a:lnTo>
                  <a:pt x="1898650" y="0"/>
                </a:lnTo>
                <a:lnTo>
                  <a:pt x="1752600" y="234950"/>
                </a:lnTo>
              </a:path>
            </a:pathLst>
          </a:cu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307779" y="168506"/>
            <a:ext cx="23455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err="1" smtClean="0"/>
              <a:t>플레이그라운드존</a:t>
            </a:r>
            <a:r>
              <a:rPr lang="ko-KR" altLang="en-US" sz="1100" smtClean="0"/>
              <a:t> 부착 </a:t>
            </a:r>
            <a:r>
              <a:rPr lang="en-US" altLang="ko-KR" sz="1100" dirty="0" smtClean="0"/>
              <a:t>(</a:t>
            </a:r>
            <a:r>
              <a:rPr lang="ko-KR" altLang="en-US" sz="1100" smtClean="0"/>
              <a:t>화이트톤</a:t>
            </a:r>
            <a:r>
              <a:rPr lang="en-US" altLang="ko-KR" sz="1100" dirty="0" smtClean="0"/>
              <a:t>)</a:t>
            </a:r>
            <a:endParaRPr lang="ko-KR" altLang="en-US" sz="1100" dirty="0"/>
          </a:p>
        </p:txBody>
      </p:sp>
      <p:sp>
        <p:nvSpPr>
          <p:cNvPr id="36" name="타원 35"/>
          <p:cNvSpPr/>
          <p:nvPr/>
        </p:nvSpPr>
        <p:spPr>
          <a:xfrm>
            <a:off x="4123037" y="4378410"/>
            <a:ext cx="156519" cy="15651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431800" y="474018"/>
            <a:ext cx="9715500" cy="617443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9101689" y="5165123"/>
            <a:ext cx="90281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 smtClean="0">
                <a:solidFill>
                  <a:srgbClr val="FF0000"/>
                </a:solidFill>
              </a:rPr>
              <a:t>소화전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solidFill>
                  <a:srgbClr val="FF0000"/>
                </a:solidFill>
              </a:rPr>
              <a:t>비상구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solidFill>
                  <a:srgbClr val="FF0000"/>
                </a:solidFill>
              </a:rPr>
              <a:t>피난경로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err="1" smtClean="0">
                <a:solidFill>
                  <a:srgbClr val="FF0000"/>
                </a:solidFill>
              </a:rPr>
              <a:t>현위치</a:t>
            </a:r>
            <a:endParaRPr lang="en-US" altLang="ko-KR" sz="1400" dirty="0" smtClean="0">
              <a:solidFill>
                <a:srgbClr val="FF0000"/>
              </a:solidFill>
            </a:endParaRPr>
          </a:p>
        </p:txBody>
      </p:sp>
      <p:pic>
        <p:nvPicPr>
          <p:cNvPr id="38" name="Picture 2" descr="비상대피도 - 일월도서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80" t="2679" r="3106" b="91864"/>
          <a:stretch/>
        </p:blipFill>
        <p:spPr bwMode="auto">
          <a:xfrm>
            <a:off x="8825485" y="5165123"/>
            <a:ext cx="214184" cy="271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비상대피도 - 일월도서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61" t="2720" r="24849" b="91988"/>
          <a:stretch/>
        </p:blipFill>
        <p:spPr bwMode="auto">
          <a:xfrm>
            <a:off x="8784296" y="5564231"/>
            <a:ext cx="255373" cy="263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0" name="그룹 39"/>
          <p:cNvGrpSpPr/>
          <p:nvPr/>
        </p:nvGrpSpPr>
        <p:grpSpPr>
          <a:xfrm>
            <a:off x="8730750" y="5927257"/>
            <a:ext cx="362464" cy="222422"/>
            <a:chOff x="8147222" y="5016843"/>
            <a:chExt cx="362464" cy="222422"/>
          </a:xfrm>
        </p:grpSpPr>
        <p:sp>
          <p:nvSpPr>
            <p:cNvPr id="41" name="자유형 40"/>
            <p:cNvSpPr/>
            <p:nvPr/>
          </p:nvSpPr>
          <p:spPr>
            <a:xfrm>
              <a:off x="8155459" y="5132173"/>
              <a:ext cx="354227" cy="0"/>
            </a:xfrm>
            <a:custGeom>
              <a:avLst/>
              <a:gdLst>
                <a:gd name="connsiteX0" fmla="*/ 354227 w 354227"/>
                <a:gd name="connsiteY0" fmla="*/ 0 h 0"/>
                <a:gd name="connsiteX1" fmla="*/ 0 w 354227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54227">
                  <a:moveTo>
                    <a:pt x="354227" y="0"/>
                  </a:move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자유형 41"/>
            <p:cNvSpPr/>
            <p:nvPr/>
          </p:nvSpPr>
          <p:spPr>
            <a:xfrm>
              <a:off x="8147222" y="5016843"/>
              <a:ext cx="123567" cy="222422"/>
            </a:xfrm>
            <a:custGeom>
              <a:avLst/>
              <a:gdLst>
                <a:gd name="connsiteX0" fmla="*/ 115329 w 123567"/>
                <a:gd name="connsiteY0" fmla="*/ 0 h 222422"/>
                <a:gd name="connsiteX1" fmla="*/ 0 w 123567"/>
                <a:gd name="connsiteY1" fmla="*/ 123568 h 222422"/>
                <a:gd name="connsiteX2" fmla="*/ 123567 w 123567"/>
                <a:gd name="connsiteY2" fmla="*/ 222422 h 222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567" h="222422">
                  <a:moveTo>
                    <a:pt x="115329" y="0"/>
                  </a:moveTo>
                  <a:lnTo>
                    <a:pt x="0" y="123568"/>
                  </a:lnTo>
                  <a:lnTo>
                    <a:pt x="123567" y="222422"/>
                  </a:lnTo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3" name="타원 42"/>
          <p:cNvSpPr/>
          <p:nvPr/>
        </p:nvSpPr>
        <p:spPr>
          <a:xfrm>
            <a:off x="8862673" y="6286163"/>
            <a:ext cx="156519" cy="15651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4" name="그림 4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0219" y="5307823"/>
            <a:ext cx="2524125" cy="1304925"/>
          </a:xfrm>
          <a:prstGeom prst="rect">
            <a:avLst/>
          </a:prstGeom>
        </p:spPr>
      </p:pic>
      <p:pic>
        <p:nvPicPr>
          <p:cNvPr id="45" name="그림 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422" y="5574523"/>
            <a:ext cx="2543175" cy="10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612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</Words>
  <Application>Microsoft Office PowerPoint</Application>
  <PresentationFormat>와이드스크린</PresentationFormat>
  <Paragraphs>24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7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김정민</dc:creator>
  <cp:lastModifiedBy>김정민</cp:lastModifiedBy>
  <cp:revision>1</cp:revision>
  <dcterms:created xsi:type="dcterms:W3CDTF">2022-10-14T09:10:39Z</dcterms:created>
  <dcterms:modified xsi:type="dcterms:W3CDTF">2022-10-14T09:10:39Z</dcterms:modified>
</cp:coreProperties>
</file>