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8" autoAdjust="0"/>
    <p:restoredTop sz="94660"/>
  </p:normalViewPr>
  <p:slideViewPr>
    <p:cSldViewPr snapToGrid="0">
      <p:cViewPr varScale="1">
        <p:scale>
          <a:sx n="87" d="100"/>
          <a:sy n="87" d="100"/>
        </p:scale>
        <p:origin x="48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EA8CC-8B2C-446C-9500-65B7CCE4B95B}" type="datetimeFigureOut">
              <a:rPr lang="ko-KR" altLang="en-US" smtClean="0"/>
              <a:t>2022-10-14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A51-D0D6-432F-8FAA-B19599FA92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7096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EA8CC-8B2C-446C-9500-65B7CCE4B95B}" type="datetimeFigureOut">
              <a:rPr lang="ko-KR" altLang="en-US" smtClean="0"/>
              <a:t>2022-10-14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A51-D0D6-432F-8FAA-B19599FA92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1195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EA8CC-8B2C-446C-9500-65B7CCE4B95B}" type="datetimeFigureOut">
              <a:rPr lang="ko-KR" altLang="en-US" smtClean="0"/>
              <a:t>2022-10-14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A51-D0D6-432F-8FAA-B19599FA92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869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EA8CC-8B2C-446C-9500-65B7CCE4B95B}" type="datetimeFigureOut">
              <a:rPr lang="ko-KR" altLang="en-US" smtClean="0"/>
              <a:t>2022-10-14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A51-D0D6-432F-8FAA-B19599FA92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2010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EA8CC-8B2C-446C-9500-65B7CCE4B95B}" type="datetimeFigureOut">
              <a:rPr lang="ko-KR" altLang="en-US" smtClean="0"/>
              <a:t>2022-10-14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A51-D0D6-432F-8FAA-B19599FA92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9130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EA8CC-8B2C-446C-9500-65B7CCE4B95B}" type="datetimeFigureOut">
              <a:rPr lang="ko-KR" altLang="en-US" smtClean="0"/>
              <a:t>2022-10-14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A51-D0D6-432F-8FAA-B19599FA92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286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EA8CC-8B2C-446C-9500-65B7CCE4B95B}" type="datetimeFigureOut">
              <a:rPr lang="ko-KR" altLang="en-US" smtClean="0"/>
              <a:t>2022-10-14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A51-D0D6-432F-8FAA-B19599FA92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9654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EA8CC-8B2C-446C-9500-65B7CCE4B95B}" type="datetimeFigureOut">
              <a:rPr lang="ko-KR" altLang="en-US" smtClean="0"/>
              <a:t>2022-10-14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A51-D0D6-432F-8FAA-B19599FA92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731916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EA8CC-8B2C-446C-9500-65B7CCE4B95B}" type="datetimeFigureOut">
              <a:rPr lang="ko-KR" altLang="en-US" smtClean="0"/>
              <a:t>2022-10-14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A51-D0D6-432F-8FAA-B19599FA92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0371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EA8CC-8B2C-446C-9500-65B7CCE4B95B}" type="datetimeFigureOut">
              <a:rPr lang="ko-KR" altLang="en-US" smtClean="0"/>
              <a:t>2022-10-14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A51-D0D6-432F-8FAA-B19599FA92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3625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EA8CC-8B2C-446C-9500-65B7CCE4B95B}" type="datetimeFigureOut">
              <a:rPr lang="ko-KR" altLang="en-US" smtClean="0"/>
              <a:t>2022-10-14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A51-D0D6-432F-8FAA-B19599FA92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8964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0EA8CC-8B2C-446C-9500-65B7CCE4B95B}" type="datetimeFigureOut">
              <a:rPr lang="ko-KR" altLang="en-US" smtClean="0"/>
              <a:t>2022-10-14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FD5A51-D0D6-432F-8FAA-B19599FA92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05055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0.jpeg"/><Relationship Id="rId3" Type="http://schemas.openxmlformats.org/officeDocument/2006/relationships/image" Target="../media/image2.png"/><Relationship Id="rId7" Type="http://schemas.microsoft.com/office/2007/relationships/hdphoto" Target="../media/hdphoto1.wdp"/><Relationship Id="rId12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9.png"/><Relationship Id="rId5" Type="http://schemas.openxmlformats.org/officeDocument/2006/relationships/image" Target="../media/image4.jpeg"/><Relationship Id="rId10" Type="http://schemas.openxmlformats.org/officeDocument/2006/relationships/image" Target="../media/image8.jpeg"/><Relationship Id="rId4" Type="http://schemas.openxmlformats.org/officeDocument/2006/relationships/image" Target="../media/image3.png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0.jpeg"/><Relationship Id="rId3" Type="http://schemas.openxmlformats.org/officeDocument/2006/relationships/image" Target="../media/image2.png"/><Relationship Id="rId7" Type="http://schemas.microsoft.com/office/2007/relationships/hdphoto" Target="../media/hdphoto1.wdp"/><Relationship Id="rId12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9.png"/><Relationship Id="rId5" Type="http://schemas.openxmlformats.org/officeDocument/2006/relationships/image" Target="../media/image4.jpeg"/><Relationship Id="rId10" Type="http://schemas.openxmlformats.org/officeDocument/2006/relationships/image" Target="../media/image8.jpeg"/><Relationship Id="rId4" Type="http://schemas.openxmlformats.org/officeDocument/2006/relationships/image" Target="../media/image3.png"/><Relationship Id="rId9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10.jpeg"/><Relationship Id="rId3" Type="http://schemas.microsoft.com/office/2007/relationships/hdphoto" Target="../media/hdphoto3.wdp"/><Relationship Id="rId7" Type="http://schemas.openxmlformats.org/officeDocument/2006/relationships/image" Target="../media/image13.png"/><Relationship Id="rId12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9.png"/><Relationship Id="rId5" Type="http://schemas.openxmlformats.org/officeDocument/2006/relationships/image" Target="../media/image12.jpeg"/><Relationship Id="rId10" Type="http://schemas.openxmlformats.org/officeDocument/2006/relationships/image" Target="../media/image8.jpeg"/><Relationship Id="rId4" Type="http://schemas.openxmlformats.org/officeDocument/2006/relationships/image" Target="../media/image11.JPG"/><Relationship Id="rId9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13" Type="http://schemas.openxmlformats.org/officeDocument/2006/relationships/image" Target="../media/image17.jpeg"/><Relationship Id="rId3" Type="http://schemas.microsoft.com/office/2007/relationships/hdphoto" Target="../media/hdphoto3.wdp"/><Relationship Id="rId7" Type="http://schemas.microsoft.com/office/2007/relationships/hdphoto" Target="../media/hdphoto2.wdp"/><Relationship Id="rId12" Type="http://schemas.openxmlformats.org/officeDocument/2006/relationships/image" Target="../media/image1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microsoft.com/office/2007/relationships/hdphoto" Target="../media/hdphoto4.wdp"/><Relationship Id="rId5" Type="http://schemas.openxmlformats.org/officeDocument/2006/relationships/image" Target="../media/image8.jpeg"/><Relationship Id="rId10" Type="http://schemas.openxmlformats.org/officeDocument/2006/relationships/image" Target="../media/image13.png"/><Relationship Id="rId4" Type="http://schemas.openxmlformats.org/officeDocument/2006/relationships/image" Target="../media/image15.jpeg"/><Relationship Id="rId9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3007692" y="200463"/>
            <a:ext cx="1874520" cy="605831"/>
          </a:xfrm>
          <a:prstGeom prst="rect">
            <a:avLst/>
          </a:prstGeom>
          <a:solidFill>
            <a:srgbClr val="FA9A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1524001" y="0"/>
            <a:ext cx="1388919" cy="6858000"/>
          </a:xfrm>
          <a:prstGeom prst="rect">
            <a:avLst/>
          </a:prstGeom>
          <a:solidFill>
            <a:srgbClr val="F970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0" t="1600" r="51446" b="27733"/>
          <a:stretch/>
        </p:blipFill>
        <p:spPr>
          <a:xfrm>
            <a:off x="1524001" y="0"/>
            <a:ext cx="1193511" cy="6858000"/>
          </a:xfrm>
          <a:prstGeom prst="rect">
            <a:avLst/>
          </a:prstGeom>
        </p:spPr>
      </p:pic>
      <p:sp>
        <p:nvSpPr>
          <p:cNvPr id="6" name="제목 1"/>
          <p:cNvSpPr>
            <a:spLocks noGrp="1"/>
          </p:cNvSpPr>
          <p:nvPr>
            <p:ph type="ctrTitle"/>
          </p:nvPr>
        </p:nvSpPr>
        <p:spPr>
          <a:xfrm>
            <a:off x="3033788" y="138985"/>
            <a:ext cx="1783080" cy="566929"/>
          </a:xfrm>
          <a:solidFill>
            <a:srgbClr val="F9701B"/>
          </a:solidFill>
        </p:spPr>
        <p:txBody>
          <a:bodyPr anchor="ctr" anchorCtr="0">
            <a:normAutofit/>
          </a:bodyPr>
          <a:lstStyle/>
          <a:p>
            <a:r>
              <a:rPr lang="ko-KR" altLang="en-US" sz="2400" b="1" dirty="0">
                <a:solidFill>
                  <a:schemeClr val="bg1"/>
                </a:solidFill>
                <a:latin typeface="+mj-ea"/>
              </a:rPr>
              <a:t>피난안내도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2869196" y="0"/>
            <a:ext cx="164592" cy="6858000"/>
          </a:xfrm>
          <a:prstGeom prst="rect">
            <a:avLst/>
          </a:prstGeom>
          <a:solidFill>
            <a:srgbClr val="FA9A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9" name="그룹 8"/>
          <p:cNvGrpSpPr/>
          <p:nvPr/>
        </p:nvGrpSpPr>
        <p:grpSpPr>
          <a:xfrm>
            <a:off x="3185473" y="1136656"/>
            <a:ext cx="7275722" cy="4989656"/>
            <a:chOff x="3283" y="0"/>
            <a:chExt cx="11917363" cy="8172871"/>
          </a:xfrm>
        </p:grpSpPr>
        <p:grpSp>
          <p:nvGrpSpPr>
            <p:cNvPr id="10" name="그룹 9"/>
            <p:cNvGrpSpPr/>
            <p:nvPr/>
          </p:nvGrpSpPr>
          <p:grpSpPr>
            <a:xfrm>
              <a:off x="3283" y="0"/>
              <a:ext cx="11917363" cy="1116087"/>
              <a:chOff x="3283" y="0"/>
              <a:chExt cx="11917363" cy="1116087"/>
            </a:xfrm>
          </p:grpSpPr>
          <p:sp>
            <p:nvSpPr>
              <p:cNvPr id="51" name="직사각형 50"/>
              <p:cNvSpPr/>
              <p:nvPr/>
            </p:nvSpPr>
            <p:spPr>
              <a:xfrm>
                <a:off x="3283" y="0"/>
                <a:ext cx="1728192" cy="972071"/>
              </a:xfrm>
              <a:prstGeom prst="rect">
                <a:avLst/>
              </a:prstGeom>
              <a:solidFill>
                <a:srgbClr val="F95A1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4029" dirty="0">
                    <a:latin typeface="HY헤드라인M" pitchFamily="18" charset="-127"/>
                    <a:ea typeface="HY헤드라인M" pitchFamily="18" charset="-127"/>
                  </a:rPr>
                  <a:t>GF</a:t>
                </a:r>
                <a:endParaRPr lang="ko-KR" altLang="en-US" sz="4029" dirty="0"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52" name="직사각형 51"/>
              <p:cNvSpPr/>
              <p:nvPr/>
            </p:nvSpPr>
            <p:spPr>
              <a:xfrm>
                <a:off x="3283" y="972071"/>
                <a:ext cx="11917363" cy="144016"/>
              </a:xfrm>
              <a:prstGeom prst="rect">
                <a:avLst/>
              </a:prstGeom>
              <a:solidFill>
                <a:srgbClr val="F95A1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99"/>
              </a:p>
            </p:txBody>
          </p:sp>
        </p:grpSp>
        <p:grpSp>
          <p:nvGrpSpPr>
            <p:cNvPr id="11" name="그룹 10"/>
            <p:cNvGrpSpPr/>
            <p:nvPr/>
          </p:nvGrpSpPr>
          <p:grpSpPr>
            <a:xfrm>
              <a:off x="456597" y="1311841"/>
              <a:ext cx="11025434" cy="5631038"/>
              <a:chOff x="456597" y="1311841"/>
              <a:chExt cx="11025434" cy="5631038"/>
            </a:xfrm>
          </p:grpSpPr>
          <p:pic>
            <p:nvPicPr>
              <p:cNvPr id="28" name="Picture 3" descr="C:\Users\리조트\Desktop\00.IDP-101~201 63씨월드 아쿠아리움 리노베이션(수족관 공사) DOOR PLAN-수족관 공사 PLAN.png"/>
              <p:cNvPicPr>
                <a:picLocks noChangeAspect="1" noChangeArrowheads="1"/>
              </p:cNvPicPr>
              <p:nvPr/>
            </p:nvPicPr>
            <p:blipFill rotWithShape="1">
              <a:blip r:embed="rId3" cstate="print"/>
              <a:srcRect l="3427" t="21044" r="3418" b="19978"/>
              <a:stretch/>
            </p:blipFill>
            <p:spPr bwMode="auto">
              <a:xfrm>
                <a:off x="456597" y="1311841"/>
                <a:ext cx="11025434" cy="5631038"/>
              </a:xfrm>
              <a:prstGeom prst="rect">
                <a:avLst/>
              </a:prstGeom>
              <a:noFill/>
              <a:ln w="28575">
                <a:noFill/>
              </a:ln>
            </p:spPr>
          </p:pic>
          <p:pic>
            <p:nvPicPr>
              <p:cNvPr id="29" name="Picture 2"/>
              <p:cNvPicPr>
                <a:picLocks noChangeAspect="1" noChangeArrowheads="1"/>
              </p:cNvPicPr>
              <p:nvPr/>
            </p:nvPicPr>
            <p:blipFill rotWithShape="1">
              <a:blip r:embed="rId4" cstate="print"/>
              <a:srcRect l="9578" t="13774" r="11149" b="8936"/>
              <a:stretch/>
            </p:blipFill>
            <p:spPr bwMode="auto">
              <a:xfrm>
                <a:off x="3236401" y="5021098"/>
                <a:ext cx="225766" cy="241553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</p:spPr>
          </p:pic>
          <p:pic>
            <p:nvPicPr>
              <p:cNvPr id="30" name="Picture 2"/>
              <p:cNvPicPr>
                <a:picLocks noChangeAspect="1" noChangeArrowheads="1"/>
              </p:cNvPicPr>
              <p:nvPr/>
            </p:nvPicPr>
            <p:blipFill rotWithShape="1">
              <a:blip r:embed="rId4" cstate="print"/>
              <a:srcRect l="9578" t="13774" r="11149" b="8936"/>
              <a:stretch/>
            </p:blipFill>
            <p:spPr bwMode="auto">
              <a:xfrm>
                <a:off x="8726512" y="4540652"/>
                <a:ext cx="225766" cy="241553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</p:spPr>
          </p:pic>
          <p:pic>
            <p:nvPicPr>
              <p:cNvPr id="31" name="그림 30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82054" y="1327568"/>
                <a:ext cx="529488" cy="268991"/>
              </a:xfrm>
              <a:prstGeom prst="rect">
                <a:avLst/>
              </a:prstGeom>
              <a:ln w="28575">
                <a:noFill/>
              </a:ln>
            </p:spPr>
          </p:pic>
          <p:pic>
            <p:nvPicPr>
              <p:cNvPr id="32" name="그림 31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533384" y="1311841"/>
                <a:ext cx="529488" cy="268991"/>
              </a:xfrm>
              <a:prstGeom prst="rect">
                <a:avLst/>
              </a:prstGeom>
              <a:ln w="28575">
                <a:noFill/>
              </a:ln>
            </p:spPr>
          </p:pic>
          <p:pic>
            <p:nvPicPr>
              <p:cNvPr id="33" name="그림 32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71810" y="3869990"/>
                <a:ext cx="529488" cy="268991"/>
              </a:xfrm>
              <a:prstGeom prst="rect">
                <a:avLst/>
              </a:prstGeom>
              <a:ln w="28575">
                <a:noFill/>
              </a:ln>
            </p:spPr>
          </p:pic>
          <p:pic>
            <p:nvPicPr>
              <p:cNvPr id="34" name="Picture 2"/>
              <p:cNvPicPr>
                <a:picLocks noChangeAspect="1" noChangeArrowheads="1"/>
              </p:cNvPicPr>
              <p:nvPr/>
            </p:nvPicPr>
            <p:blipFill rotWithShape="1">
              <a:blip r:embed="rId4" cstate="print"/>
              <a:srcRect l="9578" t="13774" r="11149" b="8936"/>
              <a:stretch/>
            </p:blipFill>
            <p:spPr bwMode="auto">
              <a:xfrm>
                <a:off x="4661485" y="1642045"/>
                <a:ext cx="225766" cy="241553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</p:spPr>
          </p:pic>
          <p:sp>
            <p:nvSpPr>
              <p:cNvPr id="36" name="자유형 35"/>
              <p:cNvSpPr/>
              <p:nvPr/>
            </p:nvSpPr>
            <p:spPr>
              <a:xfrm>
                <a:off x="1707509" y="1716379"/>
                <a:ext cx="9240185" cy="2540163"/>
              </a:xfrm>
              <a:custGeom>
                <a:avLst/>
                <a:gdLst>
                  <a:gd name="connsiteX0" fmla="*/ 9822677 w 9822677"/>
                  <a:gd name="connsiteY0" fmla="*/ 350875 h 2664995"/>
                  <a:gd name="connsiteX1" fmla="*/ 7270863 w 9822677"/>
                  <a:gd name="connsiteY1" fmla="*/ 1679944 h 2664995"/>
                  <a:gd name="connsiteX2" fmla="*/ 7122007 w 9822677"/>
                  <a:gd name="connsiteY2" fmla="*/ 935665 h 2664995"/>
                  <a:gd name="connsiteX3" fmla="*/ 4995496 w 9822677"/>
                  <a:gd name="connsiteY3" fmla="*/ 1658679 h 2664995"/>
                  <a:gd name="connsiteX4" fmla="*/ 4336277 w 9822677"/>
                  <a:gd name="connsiteY4" fmla="*/ 1477926 h 2664995"/>
                  <a:gd name="connsiteX5" fmla="*/ 2985942 w 9822677"/>
                  <a:gd name="connsiteY5" fmla="*/ 2647507 h 2664995"/>
                  <a:gd name="connsiteX6" fmla="*/ 2635068 w 9822677"/>
                  <a:gd name="connsiteY6" fmla="*/ 2083982 h 2664995"/>
                  <a:gd name="connsiteX7" fmla="*/ 753105 w 9822677"/>
                  <a:gd name="connsiteY7" fmla="*/ 797442 h 2664995"/>
                  <a:gd name="connsiteX8" fmla="*/ 72621 w 9822677"/>
                  <a:gd name="connsiteY8" fmla="*/ 733647 h 2664995"/>
                  <a:gd name="connsiteX9" fmla="*/ 19458 w 9822677"/>
                  <a:gd name="connsiteY9" fmla="*/ 0 h 2664995"/>
                  <a:gd name="connsiteX10" fmla="*/ 19458 w 9822677"/>
                  <a:gd name="connsiteY10" fmla="*/ 0 h 2664995"/>
                  <a:gd name="connsiteX11" fmla="*/ 19458 w 9822677"/>
                  <a:gd name="connsiteY11" fmla="*/ 0 h 2664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9822677" h="2664995">
                    <a:moveTo>
                      <a:pt x="9822677" y="350875"/>
                    </a:moveTo>
                    <a:cubicBezTo>
                      <a:pt x="8771826" y="966677"/>
                      <a:pt x="7720975" y="1582479"/>
                      <a:pt x="7270863" y="1679944"/>
                    </a:cubicBezTo>
                    <a:cubicBezTo>
                      <a:pt x="6820751" y="1777409"/>
                      <a:pt x="7501235" y="939209"/>
                      <a:pt x="7122007" y="935665"/>
                    </a:cubicBezTo>
                    <a:cubicBezTo>
                      <a:pt x="6742779" y="932121"/>
                      <a:pt x="5459784" y="1568302"/>
                      <a:pt x="4995496" y="1658679"/>
                    </a:cubicBezTo>
                    <a:cubicBezTo>
                      <a:pt x="4531208" y="1749056"/>
                      <a:pt x="4671203" y="1313121"/>
                      <a:pt x="4336277" y="1477926"/>
                    </a:cubicBezTo>
                    <a:cubicBezTo>
                      <a:pt x="4001351" y="1642731"/>
                      <a:pt x="3269477" y="2546498"/>
                      <a:pt x="2985942" y="2647507"/>
                    </a:cubicBezTo>
                    <a:cubicBezTo>
                      <a:pt x="2702407" y="2748516"/>
                      <a:pt x="3007207" y="2392326"/>
                      <a:pt x="2635068" y="2083982"/>
                    </a:cubicBezTo>
                    <a:cubicBezTo>
                      <a:pt x="2262929" y="1775638"/>
                      <a:pt x="1180179" y="1022498"/>
                      <a:pt x="753105" y="797442"/>
                    </a:cubicBezTo>
                    <a:cubicBezTo>
                      <a:pt x="326031" y="572386"/>
                      <a:pt x="194896" y="866554"/>
                      <a:pt x="72621" y="733647"/>
                    </a:cubicBezTo>
                    <a:cubicBezTo>
                      <a:pt x="-49654" y="600740"/>
                      <a:pt x="19458" y="0"/>
                      <a:pt x="19458" y="0"/>
                    </a:cubicBezTo>
                    <a:lnTo>
                      <a:pt x="19458" y="0"/>
                    </a:lnTo>
                    <a:lnTo>
                      <a:pt x="19458" y="0"/>
                    </a:lnTo>
                  </a:path>
                </a:pathLst>
              </a:custGeom>
              <a:noFill/>
              <a:ln w="57150">
                <a:solidFill>
                  <a:srgbClr val="FF0000"/>
                </a:solidFill>
                <a:prstDash val="sysDot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 sz="1099"/>
              </a:p>
            </p:txBody>
          </p:sp>
          <p:pic>
            <p:nvPicPr>
              <p:cNvPr id="37" name="그림 36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saturation sat="4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19137" y="3127423"/>
                <a:ext cx="252672" cy="229122"/>
              </a:xfrm>
              <a:prstGeom prst="ellipse">
                <a:avLst/>
              </a:prstGeom>
              <a:ln w="28575">
                <a:solidFill>
                  <a:srgbClr val="F95A13"/>
                </a:solidFill>
              </a:ln>
            </p:spPr>
          </p:pic>
          <p:cxnSp>
            <p:nvCxnSpPr>
              <p:cNvPr id="38" name="직선 연결선 37"/>
              <p:cNvCxnSpPr/>
              <p:nvPr/>
            </p:nvCxnSpPr>
            <p:spPr>
              <a:xfrm flipV="1">
                <a:off x="1707509" y="1580832"/>
                <a:ext cx="0" cy="334440"/>
              </a:xfrm>
              <a:prstGeom prst="line">
                <a:avLst/>
              </a:prstGeom>
              <a:ln w="5715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pic>
            <p:nvPicPr>
              <p:cNvPr id="39" name="그림 38"/>
              <p:cNvPicPr>
                <a:picLocks noChangeAspect="1"/>
              </p:cNvPicPr>
              <p:nvPr/>
            </p:nvPicPr>
            <p:blipFill>
              <a:blip r:embed="rId8" cstate="print">
                <a:duotone>
                  <a:prstClr val="black"/>
                  <a:srgbClr val="FFFF00">
                    <a:tint val="45000"/>
                    <a:satMod val="400000"/>
                  </a:srgb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364494" y="2388206"/>
                <a:ext cx="246140" cy="260925"/>
              </a:xfrm>
              <a:prstGeom prst="rect">
                <a:avLst/>
              </a:prstGeom>
              <a:ln w="28575">
                <a:noFill/>
              </a:ln>
            </p:spPr>
          </p:pic>
          <p:pic>
            <p:nvPicPr>
              <p:cNvPr id="40" name="그림 39"/>
              <p:cNvPicPr>
                <a:picLocks noChangeAspect="1"/>
              </p:cNvPicPr>
              <p:nvPr/>
            </p:nvPicPr>
            <p:blipFill>
              <a:blip r:embed="rId9" cstate="print">
                <a:duotone>
                  <a:prstClr val="black"/>
                  <a:srgbClr val="FFFF00">
                    <a:tint val="45000"/>
                    <a:satMod val="400000"/>
                  </a:srgb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27172" y="1941273"/>
                <a:ext cx="188835" cy="219094"/>
              </a:xfrm>
              <a:prstGeom prst="rect">
                <a:avLst/>
              </a:prstGeom>
              <a:ln w="28575">
                <a:noFill/>
              </a:ln>
            </p:spPr>
          </p:pic>
          <p:pic>
            <p:nvPicPr>
              <p:cNvPr id="41" name="그림 40"/>
              <p:cNvPicPr>
                <a:picLocks noChangeAspect="1"/>
              </p:cNvPicPr>
              <p:nvPr/>
            </p:nvPicPr>
            <p:blipFill>
              <a:blip r:embed="rId9" cstate="print">
                <a:duotone>
                  <a:prstClr val="black"/>
                  <a:srgbClr val="FFFF00">
                    <a:tint val="45000"/>
                    <a:satMod val="400000"/>
                  </a:srgb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34173" y="3418417"/>
                <a:ext cx="188834" cy="219094"/>
              </a:xfrm>
              <a:prstGeom prst="rect">
                <a:avLst/>
              </a:prstGeom>
              <a:ln w="28575">
                <a:noFill/>
              </a:ln>
            </p:spPr>
          </p:pic>
          <p:pic>
            <p:nvPicPr>
              <p:cNvPr id="42" name="그림 41"/>
              <p:cNvPicPr>
                <a:picLocks noChangeAspect="1"/>
              </p:cNvPicPr>
              <p:nvPr/>
            </p:nvPicPr>
            <p:blipFill>
              <a:blip r:embed="rId9" cstate="print">
                <a:duotone>
                  <a:prstClr val="black"/>
                  <a:srgbClr val="FFFF00">
                    <a:tint val="45000"/>
                    <a:satMod val="400000"/>
                  </a:srgb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45339" y="5025811"/>
                <a:ext cx="188835" cy="219094"/>
              </a:xfrm>
              <a:prstGeom prst="rect">
                <a:avLst/>
              </a:prstGeom>
              <a:ln w="28575">
                <a:noFill/>
              </a:ln>
            </p:spPr>
          </p:pic>
          <p:pic>
            <p:nvPicPr>
              <p:cNvPr id="43" name="그림 42"/>
              <p:cNvPicPr>
                <a:picLocks noChangeAspect="1"/>
              </p:cNvPicPr>
              <p:nvPr/>
            </p:nvPicPr>
            <p:blipFill>
              <a:blip r:embed="rId9" cstate="print">
                <a:duotone>
                  <a:prstClr val="black"/>
                  <a:srgbClr val="FFFF00">
                    <a:tint val="45000"/>
                    <a:satMod val="400000"/>
                  </a:srgb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51892" y="5818835"/>
                <a:ext cx="188835" cy="219094"/>
              </a:xfrm>
              <a:prstGeom prst="rect">
                <a:avLst/>
              </a:prstGeom>
              <a:ln w="28575">
                <a:noFill/>
              </a:ln>
            </p:spPr>
          </p:pic>
          <p:pic>
            <p:nvPicPr>
              <p:cNvPr id="45" name="그림 44"/>
              <p:cNvPicPr>
                <a:picLocks noChangeAspect="1"/>
              </p:cNvPicPr>
              <p:nvPr/>
            </p:nvPicPr>
            <p:blipFill>
              <a:blip r:embed="rId9" cstate="print">
                <a:duotone>
                  <a:prstClr val="black"/>
                  <a:srgbClr val="FFFF00">
                    <a:tint val="45000"/>
                    <a:satMod val="400000"/>
                  </a:srgb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175659" y="6151566"/>
                <a:ext cx="188834" cy="219094"/>
              </a:xfrm>
              <a:prstGeom prst="rect">
                <a:avLst/>
              </a:prstGeom>
              <a:ln w="28575">
                <a:noFill/>
              </a:ln>
            </p:spPr>
          </p:pic>
          <p:pic>
            <p:nvPicPr>
              <p:cNvPr id="46" name="그림 45"/>
              <p:cNvPicPr>
                <a:picLocks noChangeAspect="1"/>
              </p:cNvPicPr>
              <p:nvPr/>
            </p:nvPicPr>
            <p:blipFill>
              <a:blip r:embed="rId9" cstate="print">
                <a:duotone>
                  <a:prstClr val="black"/>
                  <a:srgbClr val="FFFF00">
                    <a:tint val="45000"/>
                    <a:satMod val="400000"/>
                  </a:srgb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004681" y="5043617"/>
                <a:ext cx="188835" cy="219094"/>
              </a:xfrm>
              <a:prstGeom prst="rect">
                <a:avLst/>
              </a:prstGeom>
              <a:ln w="28575">
                <a:noFill/>
              </a:ln>
            </p:spPr>
          </p:pic>
          <p:pic>
            <p:nvPicPr>
              <p:cNvPr id="47" name="그림 46"/>
              <p:cNvPicPr>
                <a:picLocks noChangeAspect="1"/>
              </p:cNvPicPr>
              <p:nvPr/>
            </p:nvPicPr>
            <p:blipFill>
              <a:blip r:embed="rId9" cstate="print">
                <a:duotone>
                  <a:prstClr val="black"/>
                  <a:srgbClr val="FFFF00">
                    <a:tint val="45000"/>
                    <a:satMod val="400000"/>
                  </a:srgb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10037" y="4782207"/>
                <a:ext cx="188835" cy="219094"/>
              </a:xfrm>
              <a:prstGeom prst="rect">
                <a:avLst/>
              </a:prstGeom>
              <a:ln w="28575">
                <a:noFill/>
              </a:ln>
            </p:spPr>
          </p:pic>
          <p:pic>
            <p:nvPicPr>
              <p:cNvPr id="48" name="그림 47"/>
              <p:cNvPicPr>
                <a:picLocks noChangeAspect="1"/>
              </p:cNvPicPr>
              <p:nvPr/>
            </p:nvPicPr>
            <p:blipFill>
              <a:blip r:embed="rId9" cstate="print">
                <a:duotone>
                  <a:prstClr val="black"/>
                  <a:srgbClr val="FFFF00">
                    <a:tint val="45000"/>
                    <a:satMod val="400000"/>
                  </a:srgb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099098" y="3535264"/>
                <a:ext cx="188835" cy="219094"/>
              </a:xfrm>
              <a:prstGeom prst="rect">
                <a:avLst/>
              </a:prstGeom>
              <a:ln w="28575">
                <a:noFill/>
              </a:ln>
            </p:spPr>
          </p:pic>
          <p:pic>
            <p:nvPicPr>
              <p:cNvPr id="49" name="그림 48"/>
              <p:cNvPicPr>
                <a:picLocks noChangeAspect="1"/>
              </p:cNvPicPr>
              <p:nvPr/>
            </p:nvPicPr>
            <p:blipFill>
              <a:blip r:embed="rId9" cstate="print">
                <a:duotone>
                  <a:prstClr val="black"/>
                  <a:srgbClr val="FFFF00">
                    <a:tint val="45000"/>
                    <a:satMod val="400000"/>
                  </a:srgb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533384" y="3418417"/>
                <a:ext cx="188835" cy="219094"/>
              </a:xfrm>
              <a:prstGeom prst="rect">
                <a:avLst/>
              </a:prstGeom>
              <a:ln w="28575">
                <a:noFill/>
              </a:ln>
            </p:spPr>
          </p:pic>
          <p:pic>
            <p:nvPicPr>
              <p:cNvPr id="50" name="그림 49"/>
              <p:cNvPicPr>
                <a:picLocks noChangeAspect="1"/>
              </p:cNvPicPr>
              <p:nvPr/>
            </p:nvPicPr>
            <p:blipFill>
              <a:blip r:embed="rId9" cstate="print">
                <a:duotone>
                  <a:prstClr val="black"/>
                  <a:srgbClr val="FFFF00">
                    <a:tint val="45000"/>
                    <a:satMod val="400000"/>
                  </a:srgb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467029" y="1722179"/>
                <a:ext cx="188834" cy="219094"/>
              </a:xfrm>
              <a:prstGeom prst="rect">
                <a:avLst/>
              </a:prstGeom>
              <a:ln w="28575">
                <a:noFill/>
              </a:ln>
            </p:spPr>
          </p:pic>
        </p:grpSp>
        <p:grpSp>
          <p:nvGrpSpPr>
            <p:cNvPr id="12" name="그룹 11"/>
            <p:cNvGrpSpPr/>
            <p:nvPr/>
          </p:nvGrpSpPr>
          <p:grpSpPr>
            <a:xfrm>
              <a:off x="342057" y="6698927"/>
              <a:ext cx="2028248" cy="1470696"/>
              <a:chOff x="561756" y="6004161"/>
              <a:chExt cx="2193312" cy="1808670"/>
            </a:xfrm>
          </p:grpSpPr>
          <p:sp>
            <p:nvSpPr>
              <p:cNvPr id="17" name="직사각형 16"/>
              <p:cNvSpPr/>
              <p:nvPr/>
            </p:nvSpPr>
            <p:spPr>
              <a:xfrm>
                <a:off x="561756" y="6004161"/>
                <a:ext cx="2193312" cy="180867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ko-KR" altLang="en-US" sz="671"/>
              </a:p>
            </p:txBody>
          </p:sp>
          <p:pic>
            <p:nvPicPr>
              <p:cNvPr id="18" name="그림 17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13367" y="6179729"/>
                <a:ext cx="422587" cy="241169"/>
              </a:xfrm>
              <a:prstGeom prst="rect">
                <a:avLst/>
              </a:prstGeom>
            </p:spPr>
          </p:pic>
          <p:pic>
            <p:nvPicPr>
              <p:cNvPr id="19" name="그림 18"/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BEBA8EAE-BF5A-486C-A8C5-ECC9F3942E4B}">
                    <a14:imgProps xmlns:a14="http://schemas.microsoft.com/office/drawing/2010/main">
                      <a14:imgLayer r:embed="rId12">
                        <a14:imgEffect>
                          <a14:saturation sat="4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63905" y="6497056"/>
                <a:ext cx="235840" cy="269528"/>
              </a:xfrm>
              <a:prstGeom prst="ellipse">
                <a:avLst/>
              </a:prstGeom>
            </p:spPr>
          </p:pic>
          <p:cxnSp>
            <p:nvCxnSpPr>
              <p:cNvPr id="20" name="직선 연결선 19"/>
              <p:cNvCxnSpPr/>
              <p:nvPr/>
            </p:nvCxnSpPr>
            <p:spPr>
              <a:xfrm>
                <a:off x="672937" y="6922339"/>
                <a:ext cx="464942" cy="0"/>
              </a:xfrm>
              <a:prstGeom prst="line">
                <a:avLst/>
              </a:prstGeom>
              <a:ln w="38100">
                <a:solidFill>
                  <a:srgbClr val="FF0000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pic>
            <p:nvPicPr>
              <p:cNvPr id="21" name="그림 20"/>
              <p:cNvPicPr>
                <a:picLocks noChangeAspect="1"/>
              </p:cNvPicPr>
              <p:nvPr/>
            </p:nvPicPr>
            <p:blipFill>
              <a:blip r:embed="rId13" cstate="print">
                <a:duotone>
                  <a:prstClr val="black"/>
                  <a:srgbClr val="FFFF00">
                    <a:tint val="45000"/>
                    <a:satMod val="400000"/>
                  </a:srgb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4849" y="7122986"/>
                <a:ext cx="216798" cy="278590"/>
              </a:xfrm>
              <a:prstGeom prst="rect">
                <a:avLst/>
              </a:prstGeom>
            </p:spPr>
          </p:pic>
          <p:sp>
            <p:nvSpPr>
              <p:cNvPr id="22" name="TextBox 46"/>
              <p:cNvSpPr txBox="1"/>
              <p:nvPr/>
            </p:nvSpPr>
            <p:spPr>
              <a:xfrm>
                <a:off x="1370348" y="6091946"/>
                <a:ext cx="1111817" cy="313513"/>
              </a:xfrm>
              <a:prstGeom prst="rect">
                <a:avLst/>
              </a:prstGeom>
              <a:noFill/>
              <a:ln w="9525" cmpd="sng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 anchor="t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ko-KR" altLang="en-US" sz="733" b="1" dirty="0" err="1"/>
                  <a:t>피난구</a:t>
                </a:r>
                <a:endParaRPr lang="ko-KR" altLang="en-US" sz="733" b="1" dirty="0"/>
              </a:p>
            </p:txBody>
          </p:sp>
          <p:sp>
            <p:nvSpPr>
              <p:cNvPr id="23" name="TextBox 47"/>
              <p:cNvSpPr txBox="1"/>
              <p:nvPr/>
            </p:nvSpPr>
            <p:spPr>
              <a:xfrm>
                <a:off x="1360241" y="6455620"/>
                <a:ext cx="1111817" cy="313513"/>
              </a:xfrm>
              <a:prstGeom prst="rect">
                <a:avLst/>
              </a:prstGeom>
              <a:noFill/>
              <a:ln w="9525" cmpd="sng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 anchor="t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ko-KR" altLang="en-US" sz="733" b="1"/>
                  <a:t>현위치</a:t>
                </a:r>
                <a:endParaRPr lang="ko-KR" altLang="en-US" sz="855" b="1"/>
              </a:p>
            </p:txBody>
          </p:sp>
          <p:sp>
            <p:nvSpPr>
              <p:cNvPr id="24" name="TextBox 48"/>
              <p:cNvSpPr txBox="1"/>
              <p:nvPr/>
            </p:nvSpPr>
            <p:spPr>
              <a:xfrm>
                <a:off x="1352155" y="6784183"/>
                <a:ext cx="1111817" cy="313513"/>
              </a:xfrm>
              <a:prstGeom prst="rect">
                <a:avLst/>
              </a:prstGeom>
              <a:noFill/>
              <a:ln w="9525" cmpd="sng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 anchor="t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ko-KR" altLang="en-US" sz="733" b="1"/>
                  <a:t>대피경로</a:t>
                </a:r>
                <a:endParaRPr lang="ko-KR" altLang="en-US" sz="855" b="1"/>
              </a:p>
            </p:txBody>
          </p:sp>
          <p:sp>
            <p:nvSpPr>
              <p:cNvPr id="25" name="TextBox 49"/>
              <p:cNvSpPr txBox="1"/>
              <p:nvPr/>
            </p:nvSpPr>
            <p:spPr>
              <a:xfrm>
                <a:off x="1344070" y="7150365"/>
                <a:ext cx="1111817" cy="313513"/>
              </a:xfrm>
              <a:prstGeom prst="rect">
                <a:avLst/>
              </a:prstGeom>
              <a:noFill/>
              <a:ln w="9525" cmpd="sng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 anchor="t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ko-KR" altLang="en-US" sz="733" b="1" dirty="0"/>
                  <a:t>소화기</a:t>
                </a:r>
                <a:endParaRPr lang="ko-KR" altLang="en-US" sz="855" b="1" dirty="0"/>
              </a:p>
            </p:txBody>
          </p:sp>
          <p:pic>
            <p:nvPicPr>
              <p:cNvPr id="26" name="Picture 2"/>
              <p:cNvPicPr>
                <a:picLocks noChangeAspect="1" noChangeArrowheads="1"/>
              </p:cNvPicPr>
              <p:nvPr/>
            </p:nvPicPr>
            <p:blipFill rotWithShape="1">
              <a:blip r:embed="rId4" cstate="print"/>
              <a:srcRect l="9578" t="13774" r="11149" b="8936"/>
              <a:stretch/>
            </p:blipFill>
            <p:spPr bwMode="auto">
              <a:xfrm>
                <a:off x="754104" y="7499223"/>
                <a:ext cx="217543" cy="2559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7" name="TextBox 49"/>
              <p:cNvSpPr txBox="1"/>
              <p:nvPr/>
            </p:nvSpPr>
            <p:spPr>
              <a:xfrm>
                <a:off x="1339536" y="7463424"/>
                <a:ext cx="1111817" cy="313513"/>
              </a:xfrm>
              <a:prstGeom prst="rect">
                <a:avLst/>
              </a:prstGeom>
              <a:noFill/>
              <a:ln w="9525" cmpd="sng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 anchor="t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ko-KR" altLang="en-US" sz="733" b="1" dirty="0"/>
                  <a:t>소화전</a:t>
                </a:r>
                <a:endParaRPr lang="ko-KR" altLang="en-US" sz="855" b="1" dirty="0"/>
              </a:p>
            </p:txBody>
          </p:sp>
        </p:grpSp>
        <p:sp>
          <p:nvSpPr>
            <p:cNvPr id="13" name="직사각형 12"/>
            <p:cNvSpPr/>
            <p:nvPr/>
          </p:nvSpPr>
          <p:spPr>
            <a:xfrm>
              <a:off x="342057" y="1188095"/>
              <a:ext cx="11305256" cy="6984776"/>
            </a:xfrm>
            <a:prstGeom prst="rect">
              <a:avLst/>
            </a:prstGeom>
            <a:noFill/>
            <a:ln w="19050">
              <a:solidFill>
                <a:srgbClr val="F95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99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573614" y="6948735"/>
              <a:ext cx="5052295" cy="11672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Font typeface="Arial" charset="0"/>
                <a:buChar char="•"/>
              </a:pPr>
              <a:r>
                <a:rPr lang="ko-KR" altLang="en-US" sz="1099" dirty="0">
                  <a:solidFill>
                    <a:prstClr val="black"/>
                  </a:solidFill>
                </a:rPr>
                <a:t> </a:t>
              </a:r>
              <a:r>
                <a:rPr lang="ko-KR" altLang="en-US" sz="855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화재시에는</a:t>
              </a:r>
              <a:r>
                <a:rPr lang="ko-KR" altLang="en-US" sz="85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 </a:t>
              </a:r>
              <a:r>
                <a:rPr lang="ko-KR" altLang="en-US" sz="855" b="1" dirty="0">
                  <a:solidFill>
                    <a:srgbClr val="FF0000"/>
                  </a:solidFill>
                  <a:latin typeface="+mj-ea"/>
                  <a:ea typeface="+mj-ea"/>
                </a:rPr>
                <a:t>붉은 화살표</a:t>
              </a:r>
              <a:r>
                <a:rPr lang="en-US" altLang="ko-KR" sz="855" b="1" dirty="0">
                  <a:solidFill>
                    <a:srgbClr val="FF0000"/>
                  </a:solidFill>
                  <a:latin typeface="+mj-ea"/>
                  <a:ea typeface="+mj-ea"/>
                </a:rPr>
                <a:t>(→)</a:t>
              </a:r>
              <a:r>
                <a:rPr lang="ko-KR" altLang="en-US" sz="85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를 따라 대피하시기 바랍니다</a:t>
              </a:r>
              <a:r>
                <a:rPr lang="en-US" altLang="ko-KR" sz="85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.</a:t>
              </a:r>
              <a:endParaRPr lang="en-US" altLang="ko-KR" sz="733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  <a:p>
              <a:r>
                <a:rPr lang="en-US" altLang="ko-KR" sz="733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   ▪ Proceed in direction of the red arrow to emergency exit.</a:t>
              </a:r>
            </a:p>
            <a:p>
              <a:pPr algn="dist"/>
              <a:r>
                <a:rPr lang="en-US" altLang="ko-KR" sz="733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   ▪ </a:t>
              </a:r>
              <a:r>
                <a:rPr lang="ko-KR" altLang="en-US" sz="733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當火災發生時</a:t>
              </a:r>
              <a:r>
                <a:rPr lang="en-US" altLang="ko-KR" sz="733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,</a:t>
              </a:r>
              <a:r>
                <a:rPr lang="ko-KR" altLang="en-US" sz="733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 </a:t>
              </a:r>
              <a:r>
                <a:rPr lang="ko-KR" altLang="en-US" sz="733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請跟紅色標示箭號方向逃避</a:t>
              </a:r>
              <a:endParaRPr lang="en-US" altLang="ko-KR" sz="733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  <a:p>
              <a:r>
                <a:rPr lang="en-US" altLang="ko-KR" sz="733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   ▪ </a:t>
              </a:r>
              <a:r>
                <a:rPr lang="ko-KR" altLang="en-US" sz="733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火災</a:t>
              </a:r>
              <a:r>
                <a:rPr lang="ja-JP" altLang="en-US" sz="733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の</a:t>
              </a:r>
              <a:r>
                <a:rPr lang="ko-KR" altLang="en-US" sz="733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時</a:t>
              </a:r>
              <a:r>
                <a:rPr lang="ja-JP" altLang="en-US" sz="733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は</a:t>
              </a:r>
              <a:r>
                <a:rPr lang="ko-KR" altLang="en-US" sz="733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赤</a:t>
              </a:r>
              <a:r>
                <a:rPr lang="ja-JP" altLang="en-US" sz="733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い</a:t>
              </a:r>
              <a:r>
                <a:rPr lang="ko-KR" altLang="en-US" sz="733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矢印</a:t>
              </a:r>
              <a:r>
                <a:rPr lang="ja-JP" altLang="en-US" sz="733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の</a:t>
              </a:r>
              <a:r>
                <a:rPr lang="ko-KR" altLang="en-US" sz="733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方向</a:t>
              </a:r>
              <a:r>
                <a:rPr lang="ja-JP" altLang="en-US" sz="733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に</a:t>
              </a:r>
              <a:r>
                <a:rPr lang="ko-KR" altLang="en-US" sz="733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從</a:t>
              </a:r>
              <a:r>
                <a:rPr lang="ja-JP" altLang="en-US" sz="733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い</a:t>
              </a:r>
              <a:r>
                <a:rPr lang="ko-KR" altLang="en-US" sz="733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待避</a:t>
              </a:r>
              <a:r>
                <a:rPr lang="ja-JP" altLang="en-US" sz="733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して</a:t>
              </a:r>
              <a:r>
                <a:rPr lang="ko-KR" altLang="en-US" sz="733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下</a:t>
              </a:r>
              <a:r>
                <a:rPr lang="ja-JP" altLang="en-US" sz="733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さい</a:t>
              </a:r>
              <a:endParaRPr lang="en-US" altLang="ko-KR" sz="733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  <a:p>
              <a:r>
                <a:rPr lang="ko-KR" altLang="en-US" sz="733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      </a:t>
              </a:r>
              <a:r>
                <a:rPr lang="ko-KR" altLang="en-US" sz="733" b="1" dirty="0" err="1">
                  <a:solidFill>
                    <a:srgbClr val="F95A13"/>
                  </a:solidFill>
                  <a:latin typeface="+mj-ea"/>
                  <a:ea typeface="+mj-ea"/>
                </a:rPr>
                <a:t>화재시</a:t>
              </a:r>
              <a:r>
                <a:rPr lang="ko-KR" altLang="en-US" sz="733" b="1" dirty="0">
                  <a:solidFill>
                    <a:srgbClr val="F95A13"/>
                  </a:solidFill>
                  <a:latin typeface="+mj-ea"/>
                  <a:ea typeface="+mj-ea"/>
                </a:rPr>
                <a:t> </a:t>
              </a:r>
              <a:r>
                <a:rPr lang="en-US" altLang="ko-KR" sz="733" b="1" dirty="0">
                  <a:solidFill>
                    <a:srgbClr val="F95A13"/>
                  </a:solidFill>
                  <a:latin typeface="+mj-ea"/>
                  <a:ea typeface="+mj-ea"/>
                </a:rPr>
                <a:t>: 789-7111</a:t>
              </a:r>
              <a:endParaRPr lang="ko-KR" altLang="en-US" sz="733" b="1" dirty="0">
                <a:solidFill>
                  <a:srgbClr val="F95A13"/>
                </a:solidFill>
                <a:latin typeface="+mj-ea"/>
                <a:ea typeface="+mj-ea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653518" y="151505"/>
              <a:ext cx="6605954" cy="7667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 sz="1000"/>
              </a:pPr>
              <a:r>
                <a:rPr lang="ko-KR" altLang="en-US" sz="2442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휴먼둥근헤드라인" pitchFamily="18" charset="-127"/>
                  <a:ea typeface="휴먼둥근헤드라인" pitchFamily="18" charset="-127"/>
                </a:rPr>
                <a:t> 피난안내도</a:t>
              </a:r>
              <a:endParaRPr lang="en-US" altLang="ko-KR" sz="2442" dirty="0">
                <a:solidFill>
                  <a:schemeClr val="tx1">
                    <a:lumMod val="65000"/>
                    <a:lumOff val="35000"/>
                  </a:schemeClr>
                </a:solidFill>
                <a:latin typeface="휴먼둥근헤드라인" pitchFamily="18" charset="-127"/>
                <a:ea typeface="휴먼둥근헤드라인" pitchFamily="18" charset="-127"/>
              </a:endParaRPr>
            </a:p>
          </p:txBody>
        </p:sp>
      </p:grpSp>
      <p:cxnSp>
        <p:nvCxnSpPr>
          <p:cNvPr id="53" name="직선 연결선 52"/>
          <p:cNvCxnSpPr/>
          <p:nvPr/>
        </p:nvCxnSpPr>
        <p:spPr>
          <a:xfrm flipH="1" flipV="1">
            <a:off x="9539417" y="2101778"/>
            <a:ext cx="236465" cy="241551"/>
          </a:xfrm>
          <a:prstGeom prst="line">
            <a:avLst/>
          </a:prstGeom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54" name="그림 53"/>
          <p:cNvPicPr>
            <a:picLocks noChangeAspect="1"/>
          </p:cNvPicPr>
          <p:nvPr/>
        </p:nvPicPr>
        <p:blipFill>
          <a:blip r:embed="rId9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3520" y="3989382"/>
            <a:ext cx="115286" cy="133760"/>
          </a:xfrm>
          <a:prstGeom prst="rect">
            <a:avLst/>
          </a:prstGeom>
          <a:ln w="28575">
            <a:noFill/>
          </a:ln>
        </p:spPr>
      </p:pic>
      <p:pic>
        <p:nvPicPr>
          <p:cNvPr id="55" name="그림 54"/>
          <p:cNvPicPr>
            <a:picLocks noChangeAspect="1"/>
          </p:cNvPicPr>
          <p:nvPr/>
        </p:nvPicPr>
        <p:blipFill>
          <a:blip r:embed="rId9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001" y="2143725"/>
            <a:ext cx="115286" cy="133760"/>
          </a:xfrm>
          <a:prstGeom prst="rect">
            <a:avLst/>
          </a:prstGeom>
          <a:ln w="28575">
            <a:noFill/>
          </a:ln>
        </p:spPr>
      </p:pic>
      <p:pic>
        <p:nvPicPr>
          <p:cNvPr id="56" name="그림 55"/>
          <p:cNvPicPr>
            <a:picLocks noChangeAspect="1"/>
          </p:cNvPicPr>
          <p:nvPr/>
        </p:nvPicPr>
        <p:blipFill>
          <a:blip r:embed="rId9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9380" y="2660499"/>
            <a:ext cx="115286" cy="133760"/>
          </a:xfrm>
          <a:prstGeom prst="rect">
            <a:avLst/>
          </a:prstGeom>
          <a:ln w="28575">
            <a:noFill/>
          </a:ln>
        </p:spPr>
      </p:pic>
      <p:pic>
        <p:nvPicPr>
          <p:cNvPr id="57" name="그림 56"/>
          <p:cNvPicPr>
            <a:picLocks noChangeAspect="1"/>
          </p:cNvPicPr>
          <p:nvPr/>
        </p:nvPicPr>
        <p:blipFill>
          <a:blip r:embed="rId9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0939" y="2460930"/>
            <a:ext cx="115286" cy="133760"/>
          </a:xfrm>
          <a:prstGeom prst="rect">
            <a:avLst/>
          </a:prstGeom>
          <a:ln w="28575">
            <a:noFill/>
          </a:ln>
        </p:spPr>
      </p:pic>
      <p:pic>
        <p:nvPicPr>
          <p:cNvPr id="58" name="그림 57"/>
          <p:cNvPicPr>
            <a:picLocks noChangeAspect="1"/>
          </p:cNvPicPr>
          <p:nvPr/>
        </p:nvPicPr>
        <p:blipFill>
          <a:blip r:embed="rId9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837" y="2143725"/>
            <a:ext cx="115286" cy="133760"/>
          </a:xfrm>
          <a:prstGeom prst="rect">
            <a:avLst/>
          </a:prstGeom>
          <a:ln w="28575">
            <a:noFill/>
          </a:ln>
        </p:spPr>
      </p:pic>
    </p:spTree>
    <p:extLst>
      <p:ext uri="{BB962C8B-B14F-4D97-AF65-F5344CB8AC3E}">
        <p14:creationId xmlns:p14="http://schemas.microsoft.com/office/powerpoint/2010/main" val="1473561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3007692" y="200463"/>
            <a:ext cx="1874520" cy="605831"/>
          </a:xfrm>
          <a:prstGeom prst="rect">
            <a:avLst/>
          </a:prstGeom>
          <a:solidFill>
            <a:srgbClr val="FA9A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1524001" y="0"/>
            <a:ext cx="1388919" cy="6858000"/>
          </a:xfrm>
          <a:prstGeom prst="rect">
            <a:avLst/>
          </a:prstGeom>
          <a:solidFill>
            <a:srgbClr val="F970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0" t="1600" r="51446" b="27733"/>
          <a:stretch/>
        </p:blipFill>
        <p:spPr>
          <a:xfrm>
            <a:off x="1524001" y="0"/>
            <a:ext cx="1193511" cy="6858000"/>
          </a:xfrm>
          <a:prstGeom prst="rect">
            <a:avLst/>
          </a:prstGeom>
        </p:spPr>
      </p:pic>
      <p:sp>
        <p:nvSpPr>
          <p:cNvPr id="6" name="제목 1"/>
          <p:cNvSpPr>
            <a:spLocks noGrp="1"/>
          </p:cNvSpPr>
          <p:nvPr>
            <p:ph type="ctrTitle"/>
          </p:nvPr>
        </p:nvSpPr>
        <p:spPr>
          <a:xfrm>
            <a:off x="3033788" y="138985"/>
            <a:ext cx="1783080" cy="566929"/>
          </a:xfrm>
          <a:solidFill>
            <a:srgbClr val="F9701B"/>
          </a:solidFill>
        </p:spPr>
        <p:txBody>
          <a:bodyPr anchor="ctr" anchorCtr="0">
            <a:normAutofit/>
          </a:bodyPr>
          <a:lstStyle/>
          <a:p>
            <a:r>
              <a:rPr lang="ko-KR" altLang="en-US" sz="2400" b="1" dirty="0">
                <a:solidFill>
                  <a:schemeClr val="bg1"/>
                </a:solidFill>
                <a:latin typeface="+mj-ea"/>
              </a:rPr>
              <a:t>피난안내도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2869196" y="0"/>
            <a:ext cx="164592" cy="6858000"/>
          </a:xfrm>
          <a:prstGeom prst="rect">
            <a:avLst/>
          </a:prstGeom>
          <a:solidFill>
            <a:srgbClr val="FA9A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9" name="그룹 8"/>
          <p:cNvGrpSpPr/>
          <p:nvPr/>
        </p:nvGrpSpPr>
        <p:grpSpPr>
          <a:xfrm>
            <a:off x="3185473" y="1136656"/>
            <a:ext cx="7275722" cy="4989656"/>
            <a:chOff x="3283" y="0"/>
            <a:chExt cx="11917363" cy="8172871"/>
          </a:xfrm>
        </p:grpSpPr>
        <p:grpSp>
          <p:nvGrpSpPr>
            <p:cNvPr id="10" name="그룹 9"/>
            <p:cNvGrpSpPr/>
            <p:nvPr/>
          </p:nvGrpSpPr>
          <p:grpSpPr>
            <a:xfrm>
              <a:off x="3283" y="0"/>
              <a:ext cx="11917363" cy="1116087"/>
              <a:chOff x="3283" y="0"/>
              <a:chExt cx="11917363" cy="1116087"/>
            </a:xfrm>
          </p:grpSpPr>
          <p:sp>
            <p:nvSpPr>
              <p:cNvPr id="51" name="직사각형 50"/>
              <p:cNvSpPr/>
              <p:nvPr/>
            </p:nvSpPr>
            <p:spPr>
              <a:xfrm>
                <a:off x="3283" y="0"/>
                <a:ext cx="1728192" cy="972071"/>
              </a:xfrm>
              <a:prstGeom prst="rect">
                <a:avLst/>
              </a:prstGeom>
              <a:solidFill>
                <a:srgbClr val="F95A1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4029" dirty="0">
                    <a:latin typeface="HY헤드라인M" pitchFamily="18" charset="-127"/>
                    <a:ea typeface="HY헤드라인M" pitchFamily="18" charset="-127"/>
                  </a:rPr>
                  <a:t>GF</a:t>
                </a:r>
                <a:endParaRPr lang="ko-KR" altLang="en-US" sz="4029" dirty="0"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52" name="직사각형 51"/>
              <p:cNvSpPr/>
              <p:nvPr/>
            </p:nvSpPr>
            <p:spPr>
              <a:xfrm>
                <a:off x="3283" y="972071"/>
                <a:ext cx="11917363" cy="144016"/>
              </a:xfrm>
              <a:prstGeom prst="rect">
                <a:avLst/>
              </a:prstGeom>
              <a:solidFill>
                <a:srgbClr val="F95A1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99"/>
              </a:p>
            </p:txBody>
          </p:sp>
        </p:grpSp>
        <p:grpSp>
          <p:nvGrpSpPr>
            <p:cNvPr id="11" name="그룹 10"/>
            <p:cNvGrpSpPr/>
            <p:nvPr/>
          </p:nvGrpSpPr>
          <p:grpSpPr>
            <a:xfrm>
              <a:off x="456597" y="1311841"/>
              <a:ext cx="11025434" cy="5631038"/>
              <a:chOff x="456597" y="1311841"/>
              <a:chExt cx="11025434" cy="5631038"/>
            </a:xfrm>
          </p:grpSpPr>
          <p:pic>
            <p:nvPicPr>
              <p:cNvPr id="28" name="Picture 3" descr="C:\Users\리조트\Desktop\00.IDP-101~201 63씨월드 아쿠아리움 리노베이션(수족관 공사) DOOR PLAN-수족관 공사 PLAN.png"/>
              <p:cNvPicPr>
                <a:picLocks noChangeAspect="1" noChangeArrowheads="1"/>
              </p:cNvPicPr>
              <p:nvPr/>
            </p:nvPicPr>
            <p:blipFill rotWithShape="1">
              <a:blip r:embed="rId3" cstate="print"/>
              <a:srcRect l="3427" t="21044" r="3418" b="19978"/>
              <a:stretch/>
            </p:blipFill>
            <p:spPr bwMode="auto">
              <a:xfrm>
                <a:off x="456597" y="1311841"/>
                <a:ext cx="11025434" cy="5631038"/>
              </a:xfrm>
              <a:prstGeom prst="rect">
                <a:avLst/>
              </a:prstGeom>
              <a:noFill/>
              <a:ln w="28575">
                <a:noFill/>
              </a:ln>
            </p:spPr>
          </p:pic>
          <p:pic>
            <p:nvPicPr>
              <p:cNvPr id="29" name="Picture 2"/>
              <p:cNvPicPr>
                <a:picLocks noChangeAspect="1" noChangeArrowheads="1"/>
              </p:cNvPicPr>
              <p:nvPr/>
            </p:nvPicPr>
            <p:blipFill rotWithShape="1">
              <a:blip r:embed="rId4" cstate="print"/>
              <a:srcRect l="9578" t="13774" r="11149" b="8936"/>
              <a:stretch/>
            </p:blipFill>
            <p:spPr bwMode="auto">
              <a:xfrm>
                <a:off x="3236401" y="5021098"/>
                <a:ext cx="225766" cy="241553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</p:spPr>
          </p:pic>
          <p:pic>
            <p:nvPicPr>
              <p:cNvPr id="30" name="Picture 2"/>
              <p:cNvPicPr>
                <a:picLocks noChangeAspect="1" noChangeArrowheads="1"/>
              </p:cNvPicPr>
              <p:nvPr/>
            </p:nvPicPr>
            <p:blipFill rotWithShape="1">
              <a:blip r:embed="rId4" cstate="print"/>
              <a:srcRect l="9578" t="13774" r="11149" b="8936"/>
              <a:stretch/>
            </p:blipFill>
            <p:spPr bwMode="auto">
              <a:xfrm>
                <a:off x="8726512" y="4540652"/>
                <a:ext cx="225766" cy="241553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</p:spPr>
          </p:pic>
          <p:pic>
            <p:nvPicPr>
              <p:cNvPr id="31" name="그림 30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82054" y="1327568"/>
                <a:ext cx="529488" cy="268991"/>
              </a:xfrm>
              <a:prstGeom prst="rect">
                <a:avLst/>
              </a:prstGeom>
              <a:ln w="28575">
                <a:noFill/>
              </a:ln>
            </p:spPr>
          </p:pic>
          <p:pic>
            <p:nvPicPr>
              <p:cNvPr id="32" name="그림 31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533384" y="1311841"/>
                <a:ext cx="529488" cy="268991"/>
              </a:xfrm>
              <a:prstGeom prst="rect">
                <a:avLst/>
              </a:prstGeom>
              <a:ln w="28575">
                <a:noFill/>
              </a:ln>
            </p:spPr>
          </p:pic>
          <p:pic>
            <p:nvPicPr>
              <p:cNvPr id="33" name="그림 32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71810" y="3869990"/>
                <a:ext cx="529488" cy="268991"/>
              </a:xfrm>
              <a:prstGeom prst="rect">
                <a:avLst/>
              </a:prstGeom>
              <a:ln w="28575">
                <a:noFill/>
              </a:ln>
            </p:spPr>
          </p:pic>
          <p:pic>
            <p:nvPicPr>
              <p:cNvPr id="34" name="Picture 2"/>
              <p:cNvPicPr>
                <a:picLocks noChangeAspect="1" noChangeArrowheads="1"/>
              </p:cNvPicPr>
              <p:nvPr/>
            </p:nvPicPr>
            <p:blipFill rotWithShape="1">
              <a:blip r:embed="rId4" cstate="print"/>
              <a:srcRect l="9578" t="13774" r="11149" b="8936"/>
              <a:stretch/>
            </p:blipFill>
            <p:spPr bwMode="auto">
              <a:xfrm>
                <a:off x="4661485" y="1642045"/>
                <a:ext cx="225766" cy="241553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</p:spPr>
          </p:pic>
          <p:sp>
            <p:nvSpPr>
              <p:cNvPr id="36" name="자유형 35"/>
              <p:cNvSpPr/>
              <p:nvPr/>
            </p:nvSpPr>
            <p:spPr>
              <a:xfrm>
                <a:off x="1707509" y="1716379"/>
                <a:ext cx="9240185" cy="2540163"/>
              </a:xfrm>
              <a:custGeom>
                <a:avLst/>
                <a:gdLst>
                  <a:gd name="connsiteX0" fmla="*/ 9822677 w 9822677"/>
                  <a:gd name="connsiteY0" fmla="*/ 350875 h 2664995"/>
                  <a:gd name="connsiteX1" fmla="*/ 7270863 w 9822677"/>
                  <a:gd name="connsiteY1" fmla="*/ 1679944 h 2664995"/>
                  <a:gd name="connsiteX2" fmla="*/ 7122007 w 9822677"/>
                  <a:gd name="connsiteY2" fmla="*/ 935665 h 2664995"/>
                  <a:gd name="connsiteX3" fmla="*/ 4995496 w 9822677"/>
                  <a:gd name="connsiteY3" fmla="*/ 1658679 h 2664995"/>
                  <a:gd name="connsiteX4" fmla="*/ 4336277 w 9822677"/>
                  <a:gd name="connsiteY4" fmla="*/ 1477926 h 2664995"/>
                  <a:gd name="connsiteX5" fmla="*/ 2985942 w 9822677"/>
                  <a:gd name="connsiteY5" fmla="*/ 2647507 h 2664995"/>
                  <a:gd name="connsiteX6" fmla="*/ 2635068 w 9822677"/>
                  <a:gd name="connsiteY6" fmla="*/ 2083982 h 2664995"/>
                  <a:gd name="connsiteX7" fmla="*/ 753105 w 9822677"/>
                  <a:gd name="connsiteY7" fmla="*/ 797442 h 2664995"/>
                  <a:gd name="connsiteX8" fmla="*/ 72621 w 9822677"/>
                  <a:gd name="connsiteY8" fmla="*/ 733647 h 2664995"/>
                  <a:gd name="connsiteX9" fmla="*/ 19458 w 9822677"/>
                  <a:gd name="connsiteY9" fmla="*/ 0 h 2664995"/>
                  <a:gd name="connsiteX10" fmla="*/ 19458 w 9822677"/>
                  <a:gd name="connsiteY10" fmla="*/ 0 h 2664995"/>
                  <a:gd name="connsiteX11" fmla="*/ 19458 w 9822677"/>
                  <a:gd name="connsiteY11" fmla="*/ 0 h 2664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9822677" h="2664995">
                    <a:moveTo>
                      <a:pt x="9822677" y="350875"/>
                    </a:moveTo>
                    <a:cubicBezTo>
                      <a:pt x="8771826" y="966677"/>
                      <a:pt x="7720975" y="1582479"/>
                      <a:pt x="7270863" y="1679944"/>
                    </a:cubicBezTo>
                    <a:cubicBezTo>
                      <a:pt x="6820751" y="1777409"/>
                      <a:pt x="7501235" y="939209"/>
                      <a:pt x="7122007" y="935665"/>
                    </a:cubicBezTo>
                    <a:cubicBezTo>
                      <a:pt x="6742779" y="932121"/>
                      <a:pt x="5459784" y="1568302"/>
                      <a:pt x="4995496" y="1658679"/>
                    </a:cubicBezTo>
                    <a:cubicBezTo>
                      <a:pt x="4531208" y="1749056"/>
                      <a:pt x="4671203" y="1313121"/>
                      <a:pt x="4336277" y="1477926"/>
                    </a:cubicBezTo>
                    <a:cubicBezTo>
                      <a:pt x="4001351" y="1642731"/>
                      <a:pt x="3269477" y="2546498"/>
                      <a:pt x="2985942" y="2647507"/>
                    </a:cubicBezTo>
                    <a:cubicBezTo>
                      <a:pt x="2702407" y="2748516"/>
                      <a:pt x="3007207" y="2392326"/>
                      <a:pt x="2635068" y="2083982"/>
                    </a:cubicBezTo>
                    <a:cubicBezTo>
                      <a:pt x="2262929" y="1775638"/>
                      <a:pt x="1180179" y="1022498"/>
                      <a:pt x="753105" y="797442"/>
                    </a:cubicBezTo>
                    <a:cubicBezTo>
                      <a:pt x="326031" y="572386"/>
                      <a:pt x="194896" y="866554"/>
                      <a:pt x="72621" y="733647"/>
                    </a:cubicBezTo>
                    <a:cubicBezTo>
                      <a:pt x="-49654" y="600740"/>
                      <a:pt x="19458" y="0"/>
                      <a:pt x="19458" y="0"/>
                    </a:cubicBezTo>
                    <a:lnTo>
                      <a:pt x="19458" y="0"/>
                    </a:lnTo>
                    <a:lnTo>
                      <a:pt x="19458" y="0"/>
                    </a:lnTo>
                  </a:path>
                </a:pathLst>
              </a:custGeom>
              <a:noFill/>
              <a:ln w="57150">
                <a:solidFill>
                  <a:srgbClr val="FF0000"/>
                </a:solidFill>
                <a:prstDash val="sysDot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 sz="1099"/>
              </a:p>
            </p:txBody>
          </p:sp>
          <p:pic>
            <p:nvPicPr>
              <p:cNvPr id="37" name="그림 36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saturation sat="4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39073" y="2321070"/>
                <a:ext cx="252672" cy="229122"/>
              </a:xfrm>
              <a:prstGeom prst="ellipse">
                <a:avLst/>
              </a:prstGeom>
              <a:ln w="28575">
                <a:solidFill>
                  <a:srgbClr val="F95A13"/>
                </a:solidFill>
              </a:ln>
            </p:spPr>
          </p:pic>
          <p:cxnSp>
            <p:nvCxnSpPr>
              <p:cNvPr id="38" name="직선 연결선 37"/>
              <p:cNvCxnSpPr/>
              <p:nvPr/>
            </p:nvCxnSpPr>
            <p:spPr>
              <a:xfrm flipV="1">
                <a:off x="1707509" y="1580832"/>
                <a:ext cx="0" cy="334440"/>
              </a:xfrm>
              <a:prstGeom prst="line">
                <a:avLst/>
              </a:prstGeom>
              <a:ln w="5715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pic>
            <p:nvPicPr>
              <p:cNvPr id="39" name="그림 38"/>
              <p:cNvPicPr>
                <a:picLocks noChangeAspect="1"/>
              </p:cNvPicPr>
              <p:nvPr/>
            </p:nvPicPr>
            <p:blipFill>
              <a:blip r:embed="rId8" cstate="print">
                <a:duotone>
                  <a:prstClr val="black"/>
                  <a:srgbClr val="FFFF00">
                    <a:tint val="45000"/>
                    <a:satMod val="400000"/>
                  </a:srgb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364494" y="2388206"/>
                <a:ext cx="246140" cy="260925"/>
              </a:xfrm>
              <a:prstGeom prst="rect">
                <a:avLst/>
              </a:prstGeom>
              <a:ln w="28575">
                <a:noFill/>
              </a:ln>
            </p:spPr>
          </p:pic>
          <p:pic>
            <p:nvPicPr>
              <p:cNvPr id="40" name="그림 39"/>
              <p:cNvPicPr>
                <a:picLocks noChangeAspect="1"/>
              </p:cNvPicPr>
              <p:nvPr/>
            </p:nvPicPr>
            <p:blipFill>
              <a:blip r:embed="rId9" cstate="print">
                <a:duotone>
                  <a:prstClr val="black"/>
                  <a:srgbClr val="FFFF00">
                    <a:tint val="45000"/>
                    <a:satMod val="400000"/>
                  </a:srgb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27172" y="1941273"/>
                <a:ext cx="188835" cy="219094"/>
              </a:xfrm>
              <a:prstGeom prst="rect">
                <a:avLst/>
              </a:prstGeom>
              <a:ln w="28575">
                <a:noFill/>
              </a:ln>
            </p:spPr>
          </p:pic>
          <p:pic>
            <p:nvPicPr>
              <p:cNvPr id="41" name="그림 40"/>
              <p:cNvPicPr>
                <a:picLocks noChangeAspect="1"/>
              </p:cNvPicPr>
              <p:nvPr/>
            </p:nvPicPr>
            <p:blipFill>
              <a:blip r:embed="rId9" cstate="print">
                <a:duotone>
                  <a:prstClr val="black"/>
                  <a:srgbClr val="FFFF00">
                    <a:tint val="45000"/>
                    <a:satMod val="400000"/>
                  </a:srgb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349284" y="2600241"/>
                <a:ext cx="188835" cy="219094"/>
              </a:xfrm>
              <a:prstGeom prst="rect">
                <a:avLst/>
              </a:prstGeom>
              <a:ln w="28575">
                <a:noFill/>
              </a:ln>
            </p:spPr>
          </p:pic>
          <p:pic>
            <p:nvPicPr>
              <p:cNvPr id="42" name="그림 41"/>
              <p:cNvPicPr>
                <a:picLocks noChangeAspect="1"/>
              </p:cNvPicPr>
              <p:nvPr/>
            </p:nvPicPr>
            <p:blipFill>
              <a:blip r:embed="rId9" cstate="print">
                <a:duotone>
                  <a:prstClr val="black"/>
                  <a:srgbClr val="FFFF00">
                    <a:tint val="45000"/>
                    <a:satMod val="400000"/>
                  </a:srgb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45339" y="5025811"/>
                <a:ext cx="188835" cy="219094"/>
              </a:xfrm>
              <a:prstGeom prst="rect">
                <a:avLst/>
              </a:prstGeom>
              <a:ln w="28575">
                <a:noFill/>
              </a:ln>
            </p:spPr>
          </p:pic>
          <p:pic>
            <p:nvPicPr>
              <p:cNvPr id="43" name="그림 42"/>
              <p:cNvPicPr>
                <a:picLocks noChangeAspect="1"/>
              </p:cNvPicPr>
              <p:nvPr/>
            </p:nvPicPr>
            <p:blipFill>
              <a:blip r:embed="rId9" cstate="print">
                <a:duotone>
                  <a:prstClr val="black"/>
                  <a:srgbClr val="FFFF00">
                    <a:tint val="45000"/>
                    <a:satMod val="400000"/>
                  </a:srgb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51892" y="5818835"/>
                <a:ext cx="188835" cy="219094"/>
              </a:xfrm>
              <a:prstGeom prst="rect">
                <a:avLst/>
              </a:prstGeom>
              <a:ln w="28575">
                <a:noFill/>
              </a:ln>
            </p:spPr>
          </p:pic>
          <p:pic>
            <p:nvPicPr>
              <p:cNvPr id="45" name="그림 44"/>
              <p:cNvPicPr>
                <a:picLocks noChangeAspect="1"/>
              </p:cNvPicPr>
              <p:nvPr/>
            </p:nvPicPr>
            <p:blipFill>
              <a:blip r:embed="rId9" cstate="print">
                <a:duotone>
                  <a:prstClr val="black"/>
                  <a:srgbClr val="FFFF00">
                    <a:tint val="45000"/>
                    <a:satMod val="400000"/>
                  </a:srgb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175659" y="6168773"/>
                <a:ext cx="188834" cy="219094"/>
              </a:xfrm>
              <a:prstGeom prst="rect">
                <a:avLst/>
              </a:prstGeom>
              <a:ln w="28575">
                <a:noFill/>
              </a:ln>
            </p:spPr>
          </p:pic>
          <p:pic>
            <p:nvPicPr>
              <p:cNvPr id="46" name="그림 45"/>
              <p:cNvPicPr>
                <a:picLocks noChangeAspect="1"/>
              </p:cNvPicPr>
              <p:nvPr/>
            </p:nvPicPr>
            <p:blipFill>
              <a:blip r:embed="rId9" cstate="print">
                <a:duotone>
                  <a:prstClr val="black"/>
                  <a:srgbClr val="FFFF00">
                    <a:tint val="45000"/>
                    <a:satMod val="400000"/>
                  </a:srgb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004681" y="5043617"/>
                <a:ext cx="188835" cy="219094"/>
              </a:xfrm>
              <a:prstGeom prst="rect">
                <a:avLst/>
              </a:prstGeom>
              <a:ln w="28575">
                <a:noFill/>
              </a:ln>
            </p:spPr>
          </p:pic>
          <p:pic>
            <p:nvPicPr>
              <p:cNvPr id="47" name="그림 46"/>
              <p:cNvPicPr>
                <a:picLocks noChangeAspect="1"/>
              </p:cNvPicPr>
              <p:nvPr/>
            </p:nvPicPr>
            <p:blipFill>
              <a:blip r:embed="rId9" cstate="print">
                <a:duotone>
                  <a:prstClr val="black"/>
                  <a:srgbClr val="FFFF00">
                    <a:tint val="45000"/>
                    <a:satMod val="400000"/>
                  </a:srgb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10037" y="4782207"/>
                <a:ext cx="188835" cy="219094"/>
              </a:xfrm>
              <a:prstGeom prst="rect">
                <a:avLst/>
              </a:prstGeom>
              <a:ln w="28575">
                <a:noFill/>
              </a:ln>
            </p:spPr>
          </p:pic>
          <p:pic>
            <p:nvPicPr>
              <p:cNvPr id="48" name="그림 47"/>
              <p:cNvPicPr>
                <a:picLocks noChangeAspect="1"/>
              </p:cNvPicPr>
              <p:nvPr/>
            </p:nvPicPr>
            <p:blipFill>
              <a:blip r:embed="rId9" cstate="print">
                <a:duotone>
                  <a:prstClr val="black"/>
                  <a:srgbClr val="FFFF00">
                    <a:tint val="45000"/>
                    <a:satMod val="400000"/>
                  </a:srgb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099098" y="3535264"/>
                <a:ext cx="188835" cy="219094"/>
              </a:xfrm>
              <a:prstGeom prst="rect">
                <a:avLst/>
              </a:prstGeom>
              <a:ln w="28575">
                <a:noFill/>
              </a:ln>
            </p:spPr>
          </p:pic>
          <p:pic>
            <p:nvPicPr>
              <p:cNvPr id="49" name="그림 48"/>
              <p:cNvPicPr>
                <a:picLocks noChangeAspect="1"/>
              </p:cNvPicPr>
              <p:nvPr/>
            </p:nvPicPr>
            <p:blipFill>
              <a:blip r:embed="rId9" cstate="print">
                <a:duotone>
                  <a:prstClr val="black"/>
                  <a:srgbClr val="FFFF00">
                    <a:tint val="45000"/>
                    <a:satMod val="400000"/>
                  </a:srgb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533384" y="3418417"/>
                <a:ext cx="188835" cy="219094"/>
              </a:xfrm>
              <a:prstGeom prst="rect">
                <a:avLst/>
              </a:prstGeom>
              <a:ln w="28575">
                <a:noFill/>
              </a:ln>
            </p:spPr>
          </p:pic>
          <p:pic>
            <p:nvPicPr>
              <p:cNvPr id="50" name="그림 49"/>
              <p:cNvPicPr>
                <a:picLocks noChangeAspect="1"/>
              </p:cNvPicPr>
              <p:nvPr/>
            </p:nvPicPr>
            <p:blipFill>
              <a:blip r:embed="rId9" cstate="print">
                <a:duotone>
                  <a:prstClr val="black"/>
                  <a:srgbClr val="FFFF00">
                    <a:tint val="45000"/>
                    <a:satMod val="400000"/>
                  </a:srgb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415456" y="1696178"/>
                <a:ext cx="188834" cy="219094"/>
              </a:xfrm>
              <a:prstGeom prst="rect">
                <a:avLst/>
              </a:prstGeom>
              <a:ln w="28575">
                <a:noFill/>
              </a:ln>
            </p:spPr>
          </p:pic>
        </p:grpSp>
        <p:grpSp>
          <p:nvGrpSpPr>
            <p:cNvPr id="12" name="그룹 11"/>
            <p:cNvGrpSpPr/>
            <p:nvPr/>
          </p:nvGrpSpPr>
          <p:grpSpPr>
            <a:xfrm>
              <a:off x="342057" y="6698927"/>
              <a:ext cx="2028248" cy="1470696"/>
              <a:chOff x="561756" y="6004161"/>
              <a:chExt cx="2193312" cy="1808670"/>
            </a:xfrm>
          </p:grpSpPr>
          <p:sp>
            <p:nvSpPr>
              <p:cNvPr id="17" name="직사각형 16"/>
              <p:cNvSpPr/>
              <p:nvPr/>
            </p:nvSpPr>
            <p:spPr>
              <a:xfrm>
                <a:off x="561756" y="6004161"/>
                <a:ext cx="2193312" cy="180867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ko-KR" altLang="en-US" sz="671"/>
              </a:p>
            </p:txBody>
          </p:sp>
          <p:pic>
            <p:nvPicPr>
              <p:cNvPr id="18" name="그림 17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13367" y="6179729"/>
                <a:ext cx="422587" cy="241169"/>
              </a:xfrm>
              <a:prstGeom prst="rect">
                <a:avLst/>
              </a:prstGeom>
            </p:spPr>
          </p:pic>
          <p:pic>
            <p:nvPicPr>
              <p:cNvPr id="19" name="그림 18"/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BEBA8EAE-BF5A-486C-A8C5-ECC9F3942E4B}">
                    <a14:imgProps xmlns:a14="http://schemas.microsoft.com/office/drawing/2010/main">
                      <a14:imgLayer r:embed="rId12">
                        <a14:imgEffect>
                          <a14:saturation sat="4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63905" y="6497056"/>
                <a:ext cx="235840" cy="269528"/>
              </a:xfrm>
              <a:prstGeom prst="ellipse">
                <a:avLst/>
              </a:prstGeom>
            </p:spPr>
          </p:pic>
          <p:cxnSp>
            <p:nvCxnSpPr>
              <p:cNvPr id="20" name="직선 연결선 19"/>
              <p:cNvCxnSpPr/>
              <p:nvPr/>
            </p:nvCxnSpPr>
            <p:spPr>
              <a:xfrm>
                <a:off x="672937" y="6922339"/>
                <a:ext cx="464942" cy="0"/>
              </a:xfrm>
              <a:prstGeom prst="line">
                <a:avLst/>
              </a:prstGeom>
              <a:ln w="38100">
                <a:solidFill>
                  <a:srgbClr val="FF0000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pic>
            <p:nvPicPr>
              <p:cNvPr id="21" name="그림 20"/>
              <p:cNvPicPr>
                <a:picLocks noChangeAspect="1"/>
              </p:cNvPicPr>
              <p:nvPr/>
            </p:nvPicPr>
            <p:blipFill>
              <a:blip r:embed="rId13" cstate="print">
                <a:duotone>
                  <a:prstClr val="black"/>
                  <a:srgbClr val="FFFF00">
                    <a:tint val="45000"/>
                    <a:satMod val="400000"/>
                  </a:srgb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4849" y="7122986"/>
                <a:ext cx="216798" cy="278590"/>
              </a:xfrm>
              <a:prstGeom prst="rect">
                <a:avLst/>
              </a:prstGeom>
            </p:spPr>
          </p:pic>
          <p:sp>
            <p:nvSpPr>
              <p:cNvPr id="22" name="TextBox 46"/>
              <p:cNvSpPr txBox="1"/>
              <p:nvPr/>
            </p:nvSpPr>
            <p:spPr>
              <a:xfrm>
                <a:off x="1370348" y="6091946"/>
                <a:ext cx="1111817" cy="313513"/>
              </a:xfrm>
              <a:prstGeom prst="rect">
                <a:avLst/>
              </a:prstGeom>
              <a:noFill/>
              <a:ln w="9525" cmpd="sng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 anchor="t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ko-KR" altLang="en-US" sz="733" b="1" dirty="0" err="1"/>
                  <a:t>피난구</a:t>
                </a:r>
                <a:endParaRPr lang="ko-KR" altLang="en-US" sz="733" b="1" dirty="0"/>
              </a:p>
            </p:txBody>
          </p:sp>
          <p:sp>
            <p:nvSpPr>
              <p:cNvPr id="23" name="TextBox 47"/>
              <p:cNvSpPr txBox="1"/>
              <p:nvPr/>
            </p:nvSpPr>
            <p:spPr>
              <a:xfrm>
                <a:off x="1360241" y="6455620"/>
                <a:ext cx="1111817" cy="313513"/>
              </a:xfrm>
              <a:prstGeom prst="rect">
                <a:avLst/>
              </a:prstGeom>
              <a:noFill/>
              <a:ln w="9525" cmpd="sng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 anchor="t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ko-KR" altLang="en-US" sz="733" b="1"/>
                  <a:t>현위치</a:t>
                </a:r>
                <a:endParaRPr lang="ko-KR" altLang="en-US" sz="855" b="1"/>
              </a:p>
            </p:txBody>
          </p:sp>
          <p:sp>
            <p:nvSpPr>
              <p:cNvPr id="24" name="TextBox 48"/>
              <p:cNvSpPr txBox="1"/>
              <p:nvPr/>
            </p:nvSpPr>
            <p:spPr>
              <a:xfrm>
                <a:off x="1352155" y="6784183"/>
                <a:ext cx="1111817" cy="313513"/>
              </a:xfrm>
              <a:prstGeom prst="rect">
                <a:avLst/>
              </a:prstGeom>
              <a:noFill/>
              <a:ln w="9525" cmpd="sng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 anchor="t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ko-KR" altLang="en-US" sz="733" b="1"/>
                  <a:t>대피경로</a:t>
                </a:r>
                <a:endParaRPr lang="ko-KR" altLang="en-US" sz="855" b="1"/>
              </a:p>
            </p:txBody>
          </p:sp>
          <p:sp>
            <p:nvSpPr>
              <p:cNvPr id="25" name="TextBox 49"/>
              <p:cNvSpPr txBox="1"/>
              <p:nvPr/>
            </p:nvSpPr>
            <p:spPr>
              <a:xfrm>
                <a:off x="1344070" y="7150365"/>
                <a:ext cx="1111817" cy="313513"/>
              </a:xfrm>
              <a:prstGeom prst="rect">
                <a:avLst/>
              </a:prstGeom>
              <a:noFill/>
              <a:ln w="9525" cmpd="sng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 anchor="t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ko-KR" altLang="en-US" sz="733" b="1" dirty="0"/>
                  <a:t>소화기</a:t>
                </a:r>
                <a:endParaRPr lang="ko-KR" altLang="en-US" sz="855" b="1" dirty="0"/>
              </a:p>
            </p:txBody>
          </p:sp>
          <p:pic>
            <p:nvPicPr>
              <p:cNvPr id="26" name="Picture 2"/>
              <p:cNvPicPr>
                <a:picLocks noChangeAspect="1" noChangeArrowheads="1"/>
              </p:cNvPicPr>
              <p:nvPr/>
            </p:nvPicPr>
            <p:blipFill rotWithShape="1">
              <a:blip r:embed="rId4" cstate="print"/>
              <a:srcRect l="9578" t="13774" r="11149" b="8936"/>
              <a:stretch/>
            </p:blipFill>
            <p:spPr bwMode="auto">
              <a:xfrm>
                <a:off x="754104" y="7499223"/>
                <a:ext cx="217543" cy="2559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7" name="TextBox 49"/>
              <p:cNvSpPr txBox="1"/>
              <p:nvPr/>
            </p:nvSpPr>
            <p:spPr>
              <a:xfrm>
                <a:off x="1339536" y="7463424"/>
                <a:ext cx="1111817" cy="313513"/>
              </a:xfrm>
              <a:prstGeom prst="rect">
                <a:avLst/>
              </a:prstGeom>
              <a:noFill/>
              <a:ln w="9525" cmpd="sng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 anchor="t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ko-KR" altLang="en-US" sz="733" b="1" dirty="0"/>
                  <a:t>소화전</a:t>
                </a:r>
                <a:endParaRPr lang="ko-KR" altLang="en-US" sz="855" b="1" dirty="0"/>
              </a:p>
            </p:txBody>
          </p:sp>
        </p:grpSp>
        <p:sp>
          <p:nvSpPr>
            <p:cNvPr id="13" name="직사각형 12"/>
            <p:cNvSpPr/>
            <p:nvPr/>
          </p:nvSpPr>
          <p:spPr>
            <a:xfrm>
              <a:off x="342057" y="1188095"/>
              <a:ext cx="11305256" cy="6984776"/>
            </a:xfrm>
            <a:prstGeom prst="rect">
              <a:avLst/>
            </a:prstGeom>
            <a:noFill/>
            <a:ln w="19050">
              <a:solidFill>
                <a:srgbClr val="F95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99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573614" y="6948735"/>
              <a:ext cx="5052295" cy="11672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Font typeface="Arial" charset="0"/>
                <a:buChar char="•"/>
              </a:pPr>
              <a:r>
                <a:rPr lang="ko-KR" altLang="en-US" sz="1099" dirty="0">
                  <a:solidFill>
                    <a:prstClr val="black"/>
                  </a:solidFill>
                </a:rPr>
                <a:t> </a:t>
              </a:r>
              <a:r>
                <a:rPr lang="ko-KR" altLang="en-US" sz="855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화재시에는</a:t>
              </a:r>
              <a:r>
                <a:rPr lang="ko-KR" altLang="en-US" sz="85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 </a:t>
              </a:r>
              <a:r>
                <a:rPr lang="ko-KR" altLang="en-US" sz="855" b="1" dirty="0">
                  <a:solidFill>
                    <a:srgbClr val="FF0000"/>
                  </a:solidFill>
                  <a:latin typeface="+mj-ea"/>
                  <a:ea typeface="+mj-ea"/>
                </a:rPr>
                <a:t>붉은 화살표</a:t>
              </a:r>
              <a:r>
                <a:rPr lang="en-US" altLang="ko-KR" sz="855" b="1" dirty="0">
                  <a:solidFill>
                    <a:srgbClr val="FF0000"/>
                  </a:solidFill>
                  <a:latin typeface="+mj-ea"/>
                  <a:ea typeface="+mj-ea"/>
                </a:rPr>
                <a:t>(→)</a:t>
              </a:r>
              <a:r>
                <a:rPr lang="ko-KR" altLang="en-US" sz="85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를 따라 대피하시기 바랍니다</a:t>
              </a:r>
              <a:r>
                <a:rPr lang="en-US" altLang="ko-KR" sz="85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.</a:t>
              </a:r>
              <a:endParaRPr lang="en-US" altLang="ko-KR" sz="733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  <a:p>
              <a:r>
                <a:rPr lang="en-US" altLang="ko-KR" sz="733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   ▪ Proceed in direction of the red arrow to emergency exit.</a:t>
              </a:r>
            </a:p>
            <a:p>
              <a:pPr algn="dist"/>
              <a:r>
                <a:rPr lang="en-US" altLang="ko-KR" sz="733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   ▪ </a:t>
              </a:r>
              <a:r>
                <a:rPr lang="ko-KR" altLang="en-US" sz="733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當火災發生時</a:t>
              </a:r>
              <a:r>
                <a:rPr lang="en-US" altLang="ko-KR" sz="733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,</a:t>
              </a:r>
              <a:r>
                <a:rPr lang="ko-KR" altLang="en-US" sz="733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 </a:t>
              </a:r>
              <a:r>
                <a:rPr lang="ko-KR" altLang="en-US" sz="733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請跟紅色標示箭號方向逃避</a:t>
              </a:r>
              <a:endParaRPr lang="en-US" altLang="ko-KR" sz="733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  <a:p>
              <a:r>
                <a:rPr lang="en-US" altLang="ko-KR" sz="733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   ▪ </a:t>
              </a:r>
              <a:r>
                <a:rPr lang="ko-KR" altLang="en-US" sz="733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火災</a:t>
              </a:r>
              <a:r>
                <a:rPr lang="ja-JP" altLang="en-US" sz="733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の</a:t>
              </a:r>
              <a:r>
                <a:rPr lang="ko-KR" altLang="en-US" sz="733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時</a:t>
              </a:r>
              <a:r>
                <a:rPr lang="ja-JP" altLang="en-US" sz="733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は</a:t>
              </a:r>
              <a:r>
                <a:rPr lang="ko-KR" altLang="en-US" sz="733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赤</a:t>
              </a:r>
              <a:r>
                <a:rPr lang="ja-JP" altLang="en-US" sz="733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い</a:t>
              </a:r>
              <a:r>
                <a:rPr lang="ko-KR" altLang="en-US" sz="733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矢印</a:t>
              </a:r>
              <a:r>
                <a:rPr lang="ja-JP" altLang="en-US" sz="733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の</a:t>
              </a:r>
              <a:r>
                <a:rPr lang="ko-KR" altLang="en-US" sz="733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方向</a:t>
              </a:r>
              <a:r>
                <a:rPr lang="ja-JP" altLang="en-US" sz="733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に</a:t>
              </a:r>
              <a:r>
                <a:rPr lang="ko-KR" altLang="en-US" sz="733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從</a:t>
              </a:r>
              <a:r>
                <a:rPr lang="ja-JP" altLang="en-US" sz="733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い</a:t>
              </a:r>
              <a:r>
                <a:rPr lang="ko-KR" altLang="en-US" sz="733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待避</a:t>
              </a:r>
              <a:r>
                <a:rPr lang="ja-JP" altLang="en-US" sz="733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して</a:t>
              </a:r>
              <a:r>
                <a:rPr lang="ko-KR" altLang="en-US" sz="733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下</a:t>
              </a:r>
              <a:r>
                <a:rPr lang="ja-JP" altLang="en-US" sz="733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さい</a:t>
              </a:r>
              <a:endParaRPr lang="en-US" altLang="ko-KR" sz="733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  <a:p>
              <a:r>
                <a:rPr lang="ko-KR" altLang="en-US" sz="733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      </a:t>
              </a:r>
              <a:r>
                <a:rPr lang="ko-KR" altLang="en-US" sz="733" b="1" dirty="0" err="1">
                  <a:solidFill>
                    <a:srgbClr val="F95A13"/>
                  </a:solidFill>
                  <a:latin typeface="+mj-ea"/>
                  <a:ea typeface="+mj-ea"/>
                </a:rPr>
                <a:t>화재시</a:t>
              </a:r>
              <a:r>
                <a:rPr lang="ko-KR" altLang="en-US" sz="733" b="1" dirty="0">
                  <a:solidFill>
                    <a:srgbClr val="F95A13"/>
                  </a:solidFill>
                  <a:latin typeface="+mj-ea"/>
                  <a:ea typeface="+mj-ea"/>
                </a:rPr>
                <a:t> </a:t>
              </a:r>
              <a:r>
                <a:rPr lang="en-US" altLang="ko-KR" sz="733" b="1" dirty="0">
                  <a:solidFill>
                    <a:srgbClr val="F95A13"/>
                  </a:solidFill>
                  <a:latin typeface="+mj-ea"/>
                  <a:ea typeface="+mj-ea"/>
                </a:rPr>
                <a:t>: 789-7111</a:t>
              </a:r>
              <a:endParaRPr lang="ko-KR" altLang="en-US" sz="733" b="1" dirty="0">
                <a:solidFill>
                  <a:srgbClr val="F95A13"/>
                </a:solidFill>
                <a:latin typeface="+mj-ea"/>
                <a:ea typeface="+mj-ea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653518" y="151505"/>
              <a:ext cx="6605954" cy="7667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 sz="1000"/>
              </a:pPr>
              <a:r>
                <a:rPr lang="ko-KR" altLang="en-US" sz="2442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휴먼둥근헤드라인" pitchFamily="18" charset="-127"/>
                  <a:ea typeface="휴먼둥근헤드라인" pitchFamily="18" charset="-127"/>
                </a:rPr>
                <a:t> 피난안내도</a:t>
              </a:r>
              <a:endParaRPr lang="en-US" altLang="ko-KR" sz="2442" dirty="0">
                <a:solidFill>
                  <a:schemeClr val="tx1">
                    <a:lumMod val="65000"/>
                    <a:lumOff val="35000"/>
                  </a:schemeClr>
                </a:solidFill>
                <a:latin typeface="휴먼둥근헤드라인" pitchFamily="18" charset="-127"/>
                <a:ea typeface="휴먼둥근헤드라인" pitchFamily="18" charset="-127"/>
              </a:endParaRPr>
            </a:p>
          </p:txBody>
        </p:sp>
      </p:grpSp>
      <p:cxnSp>
        <p:nvCxnSpPr>
          <p:cNvPr id="53" name="직선 연결선 52"/>
          <p:cNvCxnSpPr/>
          <p:nvPr/>
        </p:nvCxnSpPr>
        <p:spPr>
          <a:xfrm flipH="1" flipV="1">
            <a:off x="9539417" y="2101778"/>
            <a:ext cx="236465" cy="241551"/>
          </a:xfrm>
          <a:prstGeom prst="line">
            <a:avLst/>
          </a:prstGeom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54" name="그림 53"/>
          <p:cNvPicPr>
            <a:picLocks noChangeAspect="1"/>
          </p:cNvPicPr>
          <p:nvPr/>
        </p:nvPicPr>
        <p:blipFill>
          <a:blip r:embed="rId9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6042" y="2419943"/>
            <a:ext cx="115286" cy="133760"/>
          </a:xfrm>
          <a:prstGeom prst="rect">
            <a:avLst/>
          </a:prstGeom>
          <a:ln w="28575">
            <a:noFill/>
          </a:ln>
        </p:spPr>
      </p:pic>
      <p:pic>
        <p:nvPicPr>
          <p:cNvPr id="55" name="그림 54"/>
          <p:cNvPicPr>
            <a:picLocks noChangeAspect="1"/>
          </p:cNvPicPr>
          <p:nvPr/>
        </p:nvPicPr>
        <p:blipFill>
          <a:blip r:embed="rId9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8763" y="2111436"/>
            <a:ext cx="115286" cy="133760"/>
          </a:xfrm>
          <a:prstGeom prst="rect">
            <a:avLst/>
          </a:prstGeom>
          <a:ln w="28575">
            <a:noFill/>
          </a:ln>
        </p:spPr>
      </p:pic>
      <p:pic>
        <p:nvPicPr>
          <p:cNvPr id="56" name="그림 55"/>
          <p:cNvPicPr>
            <a:picLocks noChangeAspect="1"/>
          </p:cNvPicPr>
          <p:nvPr/>
        </p:nvPicPr>
        <p:blipFill>
          <a:blip r:embed="rId9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5996" y="2152860"/>
            <a:ext cx="115286" cy="133760"/>
          </a:xfrm>
          <a:prstGeom prst="rect">
            <a:avLst/>
          </a:prstGeom>
          <a:ln w="28575">
            <a:noFill/>
          </a:ln>
        </p:spPr>
      </p:pic>
      <p:pic>
        <p:nvPicPr>
          <p:cNvPr id="57" name="그림 56"/>
          <p:cNvPicPr>
            <a:picLocks noChangeAspect="1"/>
          </p:cNvPicPr>
          <p:nvPr/>
        </p:nvPicPr>
        <p:blipFill>
          <a:blip r:embed="rId9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7171" y="3949858"/>
            <a:ext cx="115286" cy="133760"/>
          </a:xfrm>
          <a:prstGeom prst="rect">
            <a:avLst/>
          </a:prstGeom>
          <a:ln w="28575">
            <a:noFill/>
          </a:ln>
        </p:spPr>
      </p:pic>
      <p:pic>
        <p:nvPicPr>
          <p:cNvPr id="58" name="그림 57"/>
          <p:cNvPicPr>
            <a:picLocks noChangeAspect="1"/>
          </p:cNvPicPr>
          <p:nvPr/>
        </p:nvPicPr>
        <p:blipFill>
          <a:blip r:embed="rId9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7351" y="3206581"/>
            <a:ext cx="115286" cy="133760"/>
          </a:xfrm>
          <a:prstGeom prst="rect">
            <a:avLst/>
          </a:prstGeom>
          <a:ln w="28575">
            <a:noFill/>
          </a:ln>
        </p:spPr>
      </p:pic>
    </p:spTree>
    <p:extLst>
      <p:ext uri="{BB962C8B-B14F-4D97-AF65-F5344CB8AC3E}">
        <p14:creationId xmlns:p14="http://schemas.microsoft.com/office/powerpoint/2010/main" val="4216451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3007692" y="200463"/>
            <a:ext cx="1874520" cy="605831"/>
          </a:xfrm>
          <a:prstGeom prst="rect">
            <a:avLst/>
          </a:prstGeom>
          <a:solidFill>
            <a:srgbClr val="FA9A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1524001" y="0"/>
            <a:ext cx="1388919" cy="6858000"/>
          </a:xfrm>
          <a:prstGeom prst="rect">
            <a:avLst/>
          </a:prstGeom>
          <a:solidFill>
            <a:srgbClr val="F970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10" t="1600" r="51446" b="27733"/>
          <a:stretch/>
        </p:blipFill>
        <p:spPr>
          <a:xfrm>
            <a:off x="1524001" y="0"/>
            <a:ext cx="1193511" cy="6858000"/>
          </a:xfrm>
          <a:prstGeom prst="rect">
            <a:avLst/>
          </a:prstGeom>
        </p:spPr>
      </p:pic>
      <p:sp>
        <p:nvSpPr>
          <p:cNvPr id="6" name="제목 1"/>
          <p:cNvSpPr>
            <a:spLocks noGrp="1"/>
          </p:cNvSpPr>
          <p:nvPr>
            <p:ph type="ctrTitle"/>
          </p:nvPr>
        </p:nvSpPr>
        <p:spPr>
          <a:xfrm>
            <a:off x="3033788" y="138985"/>
            <a:ext cx="1783080" cy="566929"/>
          </a:xfrm>
          <a:solidFill>
            <a:srgbClr val="F9701B"/>
          </a:solidFill>
        </p:spPr>
        <p:txBody>
          <a:bodyPr anchor="ctr" anchorCtr="0">
            <a:normAutofit/>
          </a:bodyPr>
          <a:lstStyle/>
          <a:p>
            <a:r>
              <a:rPr lang="ko-KR" altLang="en-US" sz="2400" b="1" dirty="0">
                <a:solidFill>
                  <a:schemeClr val="bg1"/>
                </a:solidFill>
                <a:latin typeface="+mj-ea"/>
              </a:rPr>
              <a:t>피난안내도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2869196" y="0"/>
            <a:ext cx="164592" cy="6858000"/>
          </a:xfrm>
          <a:prstGeom prst="rect">
            <a:avLst/>
          </a:prstGeom>
          <a:solidFill>
            <a:srgbClr val="FA9A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4" name="그룹 53"/>
          <p:cNvGrpSpPr/>
          <p:nvPr/>
        </p:nvGrpSpPr>
        <p:grpSpPr>
          <a:xfrm>
            <a:off x="3304345" y="1258920"/>
            <a:ext cx="7275722" cy="681387"/>
            <a:chOff x="3283" y="0"/>
            <a:chExt cx="11917363" cy="1116087"/>
          </a:xfrm>
        </p:grpSpPr>
        <p:sp>
          <p:nvSpPr>
            <p:cNvPr id="94" name="직사각형 93"/>
            <p:cNvSpPr/>
            <p:nvPr/>
          </p:nvSpPr>
          <p:spPr>
            <a:xfrm>
              <a:off x="3283" y="0"/>
              <a:ext cx="1728192" cy="972071"/>
            </a:xfrm>
            <a:prstGeom prst="rect">
              <a:avLst/>
            </a:prstGeom>
            <a:solidFill>
              <a:srgbClr val="F95A1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4029" dirty="0">
                  <a:latin typeface="HY헤드라인M" pitchFamily="18" charset="-127"/>
                  <a:ea typeface="HY헤드라인M" pitchFamily="18" charset="-127"/>
                </a:rPr>
                <a:t>B2F</a:t>
              </a:r>
              <a:endParaRPr lang="ko-KR" altLang="en-US" sz="4029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95" name="직사각형 94"/>
            <p:cNvSpPr/>
            <p:nvPr/>
          </p:nvSpPr>
          <p:spPr>
            <a:xfrm>
              <a:off x="3283" y="972071"/>
              <a:ext cx="11917363" cy="144016"/>
            </a:xfrm>
            <a:prstGeom prst="rect">
              <a:avLst/>
            </a:prstGeom>
            <a:solidFill>
              <a:srgbClr val="F95A1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99"/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1656983" y="192177"/>
              <a:ext cx="6605954" cy="7667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 sz="1000"/>
              </a:pPr>
              <a:r>
                <a:rPr lang="ko-KR" altLang="en-US" sz="2442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휴먼둥근헤드라인" pitchFamily="18" charset="-127"/>
                  <a:ea typeface="휴먼둥근헤드라인" pitchFamily="18" charset="-127"/>
                </a:rPr>
                <a:t> </a:t>
              </a:r>
              <a:r>
                <a:rPr lang="ko-KR" altLang="en-US" sz="2442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휴먼둥근헤드라인" pitchFamily="18" charset="-127"/>
                  <a:ea typeface="휴먼둥근헤드라인" pitchFamily="18" charset="-127"/>
                </a:rPr>
                <a:t>피난안내도</a:t>
              </a:r>
              <a:endParaRPr lang="en-US" altLang="ko-KR" sz="2442" dirty="0">
                <a:solidFill>
                  <a:schemeClr val="tx1">
                    <a:lumMod val="65000"/>
                    <a:lumOff val="35000"/>
                  </a:schemeClr>
                </a:solidFill>
                <a:latin typeface="휴먼둥근헤드라인" pitchFamily="18" charset="-127"/>
                <a:ea typeface="휴먼둥근헤드라인" pitchFamily="18" charset="-127"/>
              </a:endParaRPr>
            </a:p>
          </p:txBody>
        </p:sp>
      </p:grpSp>
      <p:sp>
        <p:nvSpPr>
          <p:cNvPr id="55" name="직사각형 54"/>
          <p:cNvSpPr/>
          <p:nvPr/>
        </p:nvSpPr>
        <p:spPr>
          <a:xfrm>
            <a:off x="3495753" y="1987691"/>
            <a:ext cx="6902022" cy="4216923"/>
          </a:xfrm>
          <a:prstGeom prst="rect">
            <a:avLst/>
          </a:prstGeom>
          <a:noFill/>
          <a:ln w="28575">
            <a:solidFill>
              <a:srgbClr val="F95A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99"/>
          </a:p>
        </p:txBody>
      </p:sp>
      <p:grpSp>
        <p:nvGrpSpPr>
          <p:cNvPr id="56" name="그룹 55"/>
          <p:cNvGrpSpPr/>
          <p:nvPr/>
        </p:nvGrpSpPr>
        <p:grpSpPr>
          <a:xfrm>
            <a:off x="3638809" y="2065701"/>
            <a:ext cx="6611554" cy="3429343"/>
            <a:chOff x="551122" y="1321478"/>
            <a:chExt cx="10829480" cy="6120680"/>
          </a:xfrm>
        </p:grpSpPr>
        <p:grpSp>
          <p:nvGrpSpPr>
            <p:cNvPr id="71" name="그룹 70"/>
            <p:cNvGrpSpPr/>
            <p:nvPr/>
          </p:nvGrpSpPr>
          <p:grpSpPr>
            <a:xfrm>
              <a:off x="551122" y="1321478"/>
              <a:ext cx="10829480" cy="6120680"/>
              <a:chOff x="561755" y="1188095"/>
              <a:chExt cx="10829480" cy="6120680"/>
            </a:xfrm>
          </p:grpSpPr>
          <p:pic>
            <p:nvPicPr>
              <p:cNvPr id="82" name="그림 81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61755" y="1193700"/>
                <a:ext cx="10829480" cy="6115075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83" name="자유형 82"/>
              <p:cNvSpPr/>
              <p:nvPr/>
            </p:nvSpPr>
            <p:spPr>
              <a:xfrm>
                <a:off x="3178967" y="2630330"/>
                <a:ext cx="4763823" cy="2373005"/>
              </a:xfrm>
              <a:custGeom>
                <a:avLst/>
                <a:gdLst>
                  <a:gd name="connsiteX0" fmla="*/ 4455041 w 5004790"/>
                  <a:gd name="connsiteY0" fmla="*/ 80899 h 2207520"/>
                  <a:gd name="connsiteX1" fmla="*/ 4880344 w 5004790"/>
                  <a:gd name="connsiteY1" fmla="*/ 91531 h 2207520"/>
                  <a:gd name="connsiteX2" fmla="*/ 4944139 w 5004790"/>
                  <a:gd name="connsiteY2" fmla="*/ 1005931 h 2207520"/>
                  <a:gd name="connsiteX3" fmla="*/ 4082902 w 5004790"/>
                  <a:gd name="connsiteY3" fmla="*/ 974034 h 2207520"/>
                  <a:gd name="connsiteX4" fmla="*/ 3285460 w 5004790"/>
                  <a:gd name="connsiteY4" fmla="*/ 963401 h 2207520"/>
                  <a:gd name="connsiteX5" fmla="*/ 2488018 w 5004790"/>
                  <a:gd name="connsiteY5" fmla="*/ 1197317 h 2207520"/>
                  <a:gd name="connsiteX6" fmla="*/ 1488558 w 5004790"/>
                  <a:gd name="connsiteY6" fmla="*/ 1856536 h 2207520"/>
                  <a:gd name="connsiteX7" fmla="*/ 1063255 w 5004790"/>
                  <a:gd name="connsiteY7" fmla="*/ 2207410 h 2207520"/>
                  <a:gd name="connsiteX8" fmla="*/ 584790 w 5004790"/>
                  <a:gd name="connsiteY8" fmla="*/ 1824638 h 2207520"/>
                  <a:gd name="connsiteX9" fmla="*/ 531627 w 5004790"/>
                  <a:gd name="connsiteY9" fmla="*/ 846443 h 2207520"/>
                  <a:gd name="connsiteX10" fmla="*/ 563525 w 5004790"/>
                  <a:gd name="connsiteY10" fmla="*/ 155327 h 2207520"/>
                  <a:gd name="connsiteX11" fmla="*/ 0 w 5004790"/>
                  <a:gd name="connsiteY11" fmla="*/ 49001 h 22075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004790" h="2207520">
                    <a:moveTo>
                      <a:pt x="4455041" y="80899"/>
                    </a:moveTo>
                    <a:cubicBezTo>
                      <a:pt x="4626934" y="9129"/>
                      <a:pt x="4798828" y="-62641"/>
                      <a:pt x="4880344" y="91531"/>
                    </a:cubicBezTo>
                    <a:cubicBezTo>
                      <a:pt x="4961860" y="245703"/>
                      <a:pt x="5077046" y="858847"/>
                      <a:pt x="4944139" y="1005931"/>
                    </a:cubicBezTo>
                    <a:cubicBezTo>
                      <a:pt x="4811232" y="1153015"/>
                      <a:pt x="4359348" y="981122"/>
                      <a:pt x="4082902" y="974034"/>
                    </a:cubicBezTo>
                    <a:cubicBezTo>
                      <a:pt x="3806456" y="966946"/>
                      <a:pt x="3551274" y="926187"/>
                      <a:pt x="3285460" y="963401"/>
                    </a:cubicBezTo>
                    <a:cubicBezTo>
                      <a:pt x="3019646" y="1000615"/>
                      <a:pt x="2787502" y="1048461"/>
                      <a:pt x="2488018" y="1197317"/>
                    </a:cubicBezTo>
                    <a:cubicBezTo>
                      <a:pt x="2188534" y="1346173"/>
                      <a:pt x="1726018" y="1688187"/>
                      <a:pt x="1488558" y="1856536"/>
                    </a:cubicBezTo>
                    <a:cubicBezTo>
                      <a:pt x="1251098" y="2024885"/>
                      <a:pt x="1213883" y="2212726"/>
                      <a:pt x="1063255" y="2207410"/>
                    </a:cubicBezTo>
                    <a:cubicBezTo>
                      <a:pt x="912627" y="2202094"/>
                      <a:pt x="673395" y="2051466"/>
                      <a:pt x="584790" y="1824638"/>
                    </a:cubicBezTo>
                    <a:cubicBezTo>
                      <a:pt x="496185" y="1597810"/>
                      <a:pt x="535171" y="1124661"/>
                      <a:pt x="531627" y="846443"/>
                    </a:cubicBezTo>
                    <a:cubicBezTo>
                      <a:pt x="528083" y="568225"/>
                      <a:pt x="652129" y="288234"/>
                      <a:pt x="563525" y="155327"/>
                    </a:cubicBezTo>
                    <a:cubicBezTo>
                      <a:pt x="474921" y="22420"/>
                      <a:pt x="237460" y="35710"/>
                      <a:pt x="0" y="49001"/>
                    </a:cubicBezTo>
                  </a:path>
                </a:pathLst>
              </a:custGeom>
              <a:ln w="57150">
                <a:solidFill>
                  <a:srgbClr val="FF0000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 sz="1099"/>
              </a:p>
            </p:txBody>
          </p:sp>
          <p:cxnSp>
            <p:nvCxnSpPr>
              <p:cNvPr id="84" name="직선 연결선 83"/>
              <p:cNvCxnSpPr/>
              <p:nvPr/>
            </p:nvCxnSpPr>
            <p:spPr>
              <a:xfrm flipH="1">
                <a:off x="6910060" y="2709848"/>
                <a:ext cx="591905" cy="0"/>
              </a:xfrm>
              <a:prstGeom prst="line">
                <a:avLst/>
              </a:prstGeom>
              <a:ln w="7620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85" name="직선 연결선 84"/>
              <p:cNvCxnSpPr/>
              <p:nvPr/>
            </p:nvCxnSpPr>
            <p:spPr>
              <a:xfrm flipH="1">
                <a:off x="2587063" y="2697621"/>
                <a:ext cx="591905" cy="0"/>
              </a:xfrm>
              <a:prstGeom prst="line">
                <a:avLst/>
              </a:prstGeom>
              <a:ln w="7620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86" name="직선 연결선 85"/>
              <p:cNvCxnSpPr/>
              <p:nvPr/>
            </p:nvCxnSpPr>
            <p:spPr>
              <a:xfrm flipH="1" flipV="1">
                <a:off x="5948438" y="1504845"/>
                <a:ext cx="1" cy="2205826"/>
              </a:xfrm>
              <a:prstGeom prst="line">
                <a:avLst/>
              </a:prstGeom>
              <a:ln w="76200">
                <a:solidFill>
                  <a:srgbClr val="FF0000"/>
                </a:solidFill>
                <a:prstDash val="sysDot"/>
                <a:headEnd type="none" w="med" len="med"/>
                <a:tailEnd type="triangle" w="med" len="med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pic>
            <p:nvPicPr>
              <p:cNvPr id="87" name="그림 86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693337" y="1188095"/>
                <a:ext cx="510203" cy="285073"/>
              </a:xfrm>
              <a:prstGeom prst="rect">
                <a:avLst/>
              </a:prstGeom>
            </p:spPr>
          </p:pic>
          <p:pic>
            <p:nvPicPr>
              <p:cNvPr id="88" name="그림 87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637284" y="3807105"/>
                <a:ext cx="510203" cy="285073"/>
              </a:xfrm>
              <a:prstGeom prst="rect">
                <a:avLst/>
              </a:prstGeom>
            </p:spPr>
          </p:pic>
          <p:pic>
            <p:nvPicPr>
              <p:cNvPr id="89" name="그림 88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69517" y="2586371"/>
                <a:ext cx="510203" cy="285073"/>
              </a:xfrm>
              <a:prstGeom prst="rect">
                <a:avLst/>
              </a:prstGeom>
            </p:spPr>
          </p:pic>
          <p:pic>
            <p:nvPicPr>
              <p:cNvPr id="90" name="그림 89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224144" y="2586371"/>
                <a:ext cx="510203" cy="285073"/>
              </a:xfrm>
              <a:prstGeom prst="rect">
                <a:avLst/>
              </a:prstGeom>
            </p:spPr>
          </p:pic>
          <p:pic>
            <p:nvPicPr>
              <p:cNvPr id="91" name="Picture 2"/>
              <p:cNvPicPr>
                <a:picLocks noChangeAspect="1" noChangeArrowheads="1"/>
              </p:cNvPicPr>
              <p:nvPr/>
            </p:nvPicPr>
            <p:blipFill rotWithShape="1">
              <a:blip r:embed="rId6" cstate="print"/>
              <a:srcRect l="9578" t="13774" r="11149" b="8936"/>
              <a:stretch/>
            </p:blipFill>
            <p:spPr bwMode="auto">
              <a:xfrm>
                <a:off x="7163480" y="3308960"/>
                <a:ext cx="217543" cy="2559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2" name="Picture 2"/>
              <p:cNvPicPr>
                <a:picLocks noChangeAspect="1" noChangeArrowheads="1"/>
              </p:cNvPicPr>
              <p:nvPr/>
            </p:nvPicPr>
            <p:blipFill rotWithShape="1">
              <a:blip r:embed="rId6" cstate="print"/>
              <a:srcRect l="9578" t="13774" r="11149" b="8936"/>
              <a:stretch/>
            </p:blipFill>
            <p:spPr bwMode="auto">
              <a:xfrm>
                <a:off x="8403740" y="6297337"/>
                <a:ext cx="217543" cy="2559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3" name="그림 92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saturation sat="4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01966" y="2966452"/>
                <a:ext cx="326667" cy="305812"/>
              </a:xfrm>
              <a:prstGeom prst="ellipse">
                <a:avLst/>
              </a:prstGeom>
              <a:ln w="28575">
                <a:solidFill>
                  <a:srgbClr val="F95A13"/>
                </a:solidFill>
              </a:ln>
            </p:spPr>
          </p:pic>
        </p:grpSp>
        <p:pic>
          <p:nvPicPr>
            <p:cNvPr id="72" name="그림 71"/>
            <p:cNvPicPr>
              <a:picLocks noChangeAspect="1"/>
            </p:cNvPicPr>
            <p:nvPr/>
          </p:nvPicPr>
          <p:blipFill>
            <a:blip r:embed="rId9" cstate="print">
              <a:duotone>
                <a:prstClr val="black"/>
                <a:srgbClr val="FFFF0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66359" y="3493072"/>
              <a:ext cx="191161" cy="216000"/>
            </a:xfrm>
            <a:prstGeom prst="rect">
              <a:avLst/>
            </a:prstGeom>
          </p:spPr>
        </p:pic>
        <p:pic>
          <p:nvPicPr>
            <p:cNvPr id="73" name="그림 72"/>
            <p:cNvPicPr>
              <a:picLocks noChangeAspect="1"/>
            </p:cNvPicPr>
            <p:nvPr/>
          </p:nvPicPr>
          <p:blipFill>
            <a:blip r:embed="rId9" cstate="print">
              <a:duotone>
                <a:prstClr val="black"/>
                <a:srgbClr val="FFFF0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17708" y="2242424"/>
              <a:ext cx="191162" cy="216000"/>
            </a:xfrm>
            <a:prstGeom prst="rect">
              <a:avLst/>
            </a:prstGeom>
          </p:spPr>
        </p:pic>
        <p:pic>
          <p:nvPicPr>
            <p:cNvPr id="74" name="그림 73"/>
            <p:cNvPicPr>
              <a:picLocks noChangeAspect="1"/>
            </p:cNvPicPr>
            <p:nvPr/>
          </p:nvPicPr>
          <p:blipFill>
            <a:blip r:embed="rId9" cstate="print">
              <a:duotone>
                <a:prstClr val="black"/>
                <a:srgbClr val="FFFF0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0237" y="5281555"/>
              <a:ext cx="191162" cy="216000"/>
            </a:xfrm>
            <a:prstGeom prst="rect">
              <a:avLst/>
            </a:prstGeom>
          </p:spPr>
        </p:pic>
        <p:pic>
          <p:nvPicPr>
            <p:cNvPr id="75" name="그림 74"/>
            <p:cNvPicPr>
              <a:picLocks noChangeAspect="1"/>
            </p:cNvPicPr>
            <p:nvPr/>
          </p:nvPicPr>
          <p:blipFill>
            <a:blip r:embed="rId9" cstate="print">
              <a:duotone>
                <a:prstClr val="black"/>
                <a:srgbClr val="FFFF0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40202" y="1820850"/>
              <a:ext cx="191162" cy="216000"/>
            </a:xfrm>
            <a:prstGeom prst="rect">
              <a:avLst/>
            </a:prstGeom>
          </p:spPr>
        </p:pic>
        <p:pic>
          <p:nvPicPr>
            <p:cNvPr id="76" name="그림 75"/>
            <p:cNvPicPr>
              <a:picLocks noChangeAspect="1"/>
            </p:cNvPicPr>
            <p:nvPr/>
          </p:nvPicPr>
          <p:blipFill>
            <a:blip r:embed="rId9" cstate="print">
              <a:duotone>
                <a:prstClr val="black"/>
                <a:srgbClr val="FFFF0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98841" y="3471109"/>
              <a:ext cx="191161" cy="216000"/>
            </a:xfrm>
            <a:prstGeom prst="rect">
              <a:avLst/>
            </a:prstGeom>
          </p:spPr>
        </p:pic>
        <p:pic>
          <p:nvPicPr>
            <p:cNvPr id="77" name="그림 76"/>
            <p:cNvPicPr>
              <a:picLocks noChangeAspect="1"/>
            </p:cNvPicPr>
            <p:nvPr/>
          </p:nvPicPr>
          <p:blipFill>
            <a:blip r:embed="rId9" cstate="print">
              <a:duotone>
                <a:prstClr val="black"/>
                <a:srgbClr val="FFFF0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70390" y="5796607"/>
              <a:ext cx="191161" cy="216000"/>
            </a:xfrm>
            <a:prstGeom prst="rect">
              <a:avLst/>
            </a:prstGeom>
          </p:spPr>
        </p:pic>
        <p:pic>
          <p:nvPicPr>
            <p:cNvPr id="78" name="그림 77"/>
            <p:cNvPicPr>
              <a:picLocks noChangeAspect="1"/>
            </p:cNvPicPr>
            <p:nvPr/>
          </p:nvPicPr>
          <p:blipFill>
            <a:blip r:embed="rId9" cstate="print">
              <a:duotone>
                <a:prstClr val="black"/>
                <a:srgbClr val="FFFF0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82704" y="7040679"/>
              <a:ext cx="191162" cy="216000"/>
            </a:xfrm>
            <a:prstGeom prst="rect">
              <a:avLst/>
            </a:prstGeom>
          </p:spPr>
        </p:pic>
        <p:pic>
          <p:nvPicPr>
            <p:cNvPr id="79" name="그림 78"/>
            <p:cNvPicPr>
              <a:picLocks noChangeAspect="1"/>
            </p:cNvPicPr>
            <p:nvPr/>
          </p:nvPicPr>
          <p:blipFill>
            <a:blip r:embed="rId9" cstate="print">
              <a:duotone>
                <a:prstClr val="black"/>
                <a:srgbClr val="FFFF0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39270" y="5052435"/>
              <a:ext cx="191162" cy="216000"/>
            </a:xfrm>
            <a:prstGeom prst="rect">
              <a:avLst/>
            </a:prstGeom>
          </p:spPr>
        </p:pic>
        <p:pic>
          <p:nvPicPr>
            <p:cNvPr id="80" name="그림 79"/>
            <p:cNvPicPr>
              <a:picLocks noChangeAspect="1"/>
            </p:cNvPicPr>
            <p:nvPr/>
          </p:nvPicPr>
          <p:blipFill>
            <a:blip r:embed="rId9" cstate="print">
              <a:duotone>
                <a:prstClr val="black"/>
                <a:srgbClr val="FFFF0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86171" y="3628055"/>
              <a:ext cx="191162" cy="216000"/>
            </a:xfrm>
            <a:prstGeom prst="rect">
              <a:avLst/>
            </a:prstGeom>
          </p:spPr>
        </p:pic>
        <p:pic>
          <p:nvPicPr>
            <p:cNvPr id="81" name="Picture 2"/>
            <p:cNvPicPr>
              <a:picLocks noChangeAspect="1" noChangeArrowheads="1"/>
            </p:cNvPicPr>
            <p:nvPr/>
          </p:nvPicPr>
          <p:blipFill rotWithShape="1">
            <a:blip r:embed="rId6" cstate="print"/>
            <a:srcRect l="9578" t="13774" r="11149" b="8936"/>
            <a:stretch/>
          </p:blipFill>
          <p:spPr bwMode="auto">
            <a:xfrm>
              <a:off x="3189567" y="6010889"/>
              <a:ext cx="217543" cy="2559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7" name="그룹 56"/>
          <p:cNvGrpSpPr/>
          <p:nvPr/>
        </p:nvGrpSpPr>
        <p:grpSpPr>
          <a:xfrm>
            <a:off x="3515229" y="5287032"/>
            <a:ext cx="1238275" cy="897881"/>
            <a:chOff x="561756" y="6004161"/>
            <a:chExt cx="2193312" cy="1808670"/>
          </a:xfrm>
        </p:grpSpPr>
        <p:sp>
          <p:nvSpPr>
            <p:cNvPr id="60" name="직사각형 59"/>
            <p:cNvSpPr/>
            <p:nvPr/>
          </p:nvSpPr>
          <p:spPr>
            <a:xfrm>
              <a:off x="561756" y="6004161"/>
              <a:ext cx="2193312" cy="180867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ko-KR" altLang="en-US" sz="671"/>
            </a:p>
          </p:txBody>
        </p:sp>
        <p:pic>
          <p:nvPicPr>
            <p:cNvPr id="61" name="그림 60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3367" y="6179729"/>
              <a:ext cx="422587" cy="241169"/>
            </a:xfrm>
            <a:prstGeom prst="rect">
              <a:avLst/>
            </a:prstGeom>
          </p:spPr>
        </p:pic>
        <p:pic>
          <p:nvPicPr>
            <p:cNvPr id="62" name="그림 61"/>
            <p:cNvPicPr>
              <a:picLocks noChangeAspect="1"/>
            </p:cNvPicPr>
            <p:nvPr/>
          </p:nvPicPr>
          <p:blipFill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3905" y="6497056"/>
              <a:ext cx="235840" cy="269528"/>
            </a:xfrm>
            <a:prstGeom prst="ellipse">
              <a:avLst/>
            </a:prstGeom>
          </p:spPr>
        </p:pic>
        <p:cxnSp>
          <p:nvCxnSpPr>
            <p:cNvPr id="63" name="직선 연결선 62"/>
            <p:cNvCxnSpPr/>
            <p:nvPr/>
          </p:nvCxnSpPr>
          <p:spPr>
            <a:xfrm>
              <a:off x="672937" y="6922339"/>
              <a:ext cx="464942" cy="0"/>
            </a:xfrm>
            <a:prstGeom prst="line">
              <a:avLst/>
            </a:prstGeom>
            <a:ln w="38100">
              <a:solidFill>
                <a:srgbClr val="FF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pic>
          <p:nvPicPr>
            <p:cNvPr id="64" name="그림 63"/>
            <p:cNvPicPr>
              <a:picLocks noChangeAspect="1"/>
            </p:cNvPicPr>
            <p:nvPr/>
          </p:nvPicPr>
          <p:blipFill>
            <a:blip r:embed="rId13" cstate="print">
              <a:duotone>
                <a:prstClr val="black"/>
                <a:srgbClr val="FFFF0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849" y="7122986"/>
              <a:ext cx="216798" cy="278590"/>
            </a:xfrm>
            <a:prstGeom prst="rect">
              <a:avLst/>
            </a:prstGeom>
          </p:spPr>
        </p:pic>
        <p:sp>
          <p:nvSpPr>
            <p:cNvPr id="65" name="TextBox 46"/>
            <p:cNvSpPr txBox="1"/>
            <p:nvPr/>
          </p:nvSpPr>
          <p:spPr>
            <a:xfrm>
              <a:off x="1370348" y="6091946"/>
              <a:ext cx="1111817" cy="313513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733" b="1" dirty="0" err="1"/>
                <a:t>피난구</a:t>
              </a:r>
              <a:endParaRPr lang="ko-KR" altLang="en-US" sz="733" b="1" dirty="0"/>
            </a:p>
          </p:txBody>
        </p:sp>
        <p:sp>
          <p:nvSpPr>
            <p:cNvPr id="66" name="TextBox 47"/>
            <p:cNvSpPr txBox="1"/>
            <p:nvPr/>
          </p:nvSpPr>
          <p:spPr>
            <a:xfrm>
              <a:off x="1360241" y="6455620"/>
              <a:ext cx="1111817" cy="313513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733" b="1" dirty="0" err="1"/>
                <a:t>현위치</a:t>
              </a:r>
              <a:endParaRPr lang="ko-KR" altLang="en-US" sz="855" b="1" dirty="0"/>
            </a:p>
          </p:txBody>
        </p:sp>
        <p:sp>
          <p:nvSpPr>
            <p:cNvPr id="67" name="TextBox 48"/>
            <p:cNvSpPr txBox="1"/>
            <p:nvPr/>
          </p:nvSpPr>
          <p:spPr>
            <a:xfrm>
              <a:off x="1352155" y="6784183"/>
              <a:ext cx="1111817" cy="313513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733" b="1"/>
                <a:t>대피경로</a:t>
              </a:r>
              <a:endParaRPr lang="ko-KR" altLang="en-US" sz="855" b="1"/>
            </a:p>
          </p:txBody>
        </p:sp>
        <p:sp>
          <p:nvSpPr>
            <p:cNvPr id="68" name="TextBox 49"/>
            <p:cNvSpPr txBox="1"/>
            <p:nvPr/>
          </p:nvSpPr>
          <p:spPr>
            <a:xfrm>
              <a:off x="1344070" y="7150365"/>
              <a:ext cx="1111817" cy="313513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733" b="1" dirty="0"/>
                <a:t>소화기</a:t>
              </a:r>
              <a:endParaRPr lang="ko-KR" altLang="en-US" sz="855" b="1" dirty="0"/>
            </a:p>
          </p:txBody>
        </p:sp>
        <p:pic>
          <p:nvPicPr>
            <p:cNvPr id="69" name="Picture 2"/>
            <p:cNvPicPr>
              <a:picLocks noChangeAspect="1" noChangeArrowheads="1"/>
            </p:cNvPicPr>
            <p:nvPr/>
          </p:nvPicPr>
          <p:blipFill rotWithShape="1">
            <a:blip r:embed="rId6" cstate="print"/>
            <a:srcRect l="9578" t="13774" r="11149" b="8936"/>
            <a:stretch/>
          </p:blipFill>
          <p:spPr bwMode="auto">
            <a:xfrm>
              <a:off x="754104" y="7499223"/>
              <a:ext cx="217543" cy="2559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0" name="TextBox 49"/>
            <p:cNvSpPr txBox="1"/>
            <p:nvPr/>
          </p:nvSpPr>
          <p:spPr>
            <a:xfrm>
              <a:off x="1339536" y="7463424"/>
              <a:ext cx="1111817" cy="313513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733" b="1" dirty="0"/>
                <a:t>소화전</a:t>
              </a:r>
              <a:endParaRPr lang="ko-KR" altLang="en-US" sz="855" b="1" dirty="0"/>
            </a:p>
          </p:txBody>
        </p:sp>
      </p:grpSp>
      <p:sp>
        <p:nvSpPr>
          <p:cNvPr id="58" name="TextBox 57"/>
          <p:cNvSpPr txBox="1"/>
          <p:nvPr/>
        </p:nvSpPr>
        <p:spPr>
          <a:xfrm>
            <a:off x="7322120" y="5462274"/>
            <a:ext cx="3084499" cy="7126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charset="0"/>
              <a:buChar char="•"/>
            </a:pPr>
            <a:r>
              <a:rPr lang="ko-KR" altLang="en-US" sz="1099" dirty="0">
                <a:solidFill>
                  <a:prstClr val="black"/>
                </a:solidFill>
              </a:rPr>
              <a:t> </a:t>
            </a:r>
            <a:r>
              <a:rPr lang="ko-KR" altLang="en-US" sz="855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화재시에는</a:t>
            </a:r>
            <a:r>
              <a:rPr lang="ko-KR" altLang="en-US" sz="855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 </a:t>
            </a:r>
            <a:r>
              <a:rPr lang="ko-KR" altLang="en-US" sz="855" b="1" dirty="0">
                <a:solidFill>
                  <a:srgbClr val="FF0000"/>
                </a:solidFill>
                <a:latin typeface="+mj-ea"/>
                <a:ea typeface="+mj-ea"/>
              </a:rPr>
              <a:t>붉은 화살표</a:t>
            </a:r>
            <a:r>
              <a:rPr lang="en-US" altLang="ko-KR" sz="855" b="1" dirty="0">
                <a:solidFill>
                  <a:srgbClr val="FF0000"/>
                </a:solidFill>
                <a:latin typeface="+mj-ea"/>
                <a:ea typeface="+mj-ea"/>
              </a:rPr>
              <a:t>(→)</a:t>
            </a:r>
            <a:r>
              <a:rPr lang="ko-KR" altLang="en-US" sz="855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를 따라 대피하시기 바랍니다</a:t>
            </a:r>
            <a:r>
              <a:rPr lang="en-US" altLang="ko-KR" sz="855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.</a:t>
            </a:r>
            <a:endParaRPr lang="en-US" altLang="ko-KR" sz="733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  <a:p>
            <a:r>
              <a:rPr lang="en-US" altLang="ko-KR" sz="733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   ▪ Proceed in direction of the red arrow to emergency exit.</a:t>
            </a:r>
          </a:p>
          <a:p>
            <a:pPr algn="dist"/>
            <a:r>
              <a:rPr lang="en-US" altLang="ko-KR" sz="733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   ▪ </a:t>
            </a:r>
            <a:r>
              <a:rPr lang="ko-KR" altLang="en-US" sz="733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當火災發生時</a:t>
            </a:r>
            <a:r>
              <a:rPr lang="en-US" altLang="ko-KR" sz="733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,</a:t>
            </a:r>
            <a:r>
              <a:rPr lang="ko-KR" altLang="en-US" sz="733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 </a:t>
            </a:r>
            <a:r>
              <a:rPr lang="ko-KR" altLang="en-US" sz="733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請跟紅色標示箭號方向逃避</a:t>
            </a:r>
            <a:endParaRPr lang="en-US" altLang="ko-KR" sz="733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  <a:p>
            <a:r>
              <a:rPr lang="en-US" altLang="ko-KR" sz="733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   ▪ </a:t>
            </a:r>
            <a:r>
              <a:rPr lang="ko-KR" altLang="en-US" sz="733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火災</a:t>
            </a:r>
            <a:r>
              <a:rPr lang="ja-JP" altLang="en-US" sz="733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の</a:t>
            </a:r>
            <a:r>
              <a:rPr lang="ko-KR" altLang="en-US" sz="733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時</a:t>
            </a:r>
            <a:r>
              <a:rPr lang="ja-JP" altLang="en-US" sz="733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は</a:t>
            </a:r>
            <a:r>
              <a:rPr lang="ko-KR" altLang="en-US" sz="733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赤</a:t>
            </a:r>
            <a:r>
              <a:rPr lang="ja-JP" altLang="en-US" sz="733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い</a:t>
            </a:r>
            <a:r>
              <a:rPr lang="ko-KR" altLang="en-US" sz="733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矢印</a:t>
            </a:r>
            <a:r>
              <a:rPr lang="ja-JP" altLang="en-US" sz="733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の</a:t>
            </a:r>
            <a:r>
              <a:rPr lang="ko-KR" altLang="en-US" sz="733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方向</a:t>
            </a:r>
            <a:r>
              <a:rPr lang="ja-JP" altLang="en-US" sz="733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に</a:t>
            </a:r>
            <a:r>
              <a:rPr lang="ko-KR" altLang="en-US" sz="733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從</a:t>
            </a:r>
            <a:r>
              <a:rPr lang="ja-JP" altLang="en-US" sz="733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い</a:t>
            </a:r>
            <a:r>
              <a:rPr lang="ko-KR" altLang="en-US" sz="733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待避</a:t>
            </a:r>
            <a:r>
              <a:rPr lang="ja-JP" altLang="en-US" sz="733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して</a:t>
            </a:r>
            <a:r>
              <a:rPr lang="ko-KR" altLang="en-US" sz="733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下</a:t>
            </a:r>
            <a:r>
              <a:rPr lang="ja-JP" altLang="en-US" sz="733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さい</a:t>
            </a:r>
            <a:endParaRPr lang="en-US" altLang="ko-KR" sz="733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  <a:p>
            <a:r>
              <a:rPr lang="ko-KR" altLang="en-US" sz="733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      </a:t>
            </a:r>
            <a:r>
              <a:rPr lang="ko-KR" altLang="en-US" sz="733" b="1" dirty="0" err="1">
                <a:solidFill>
                  <a:srgbClr val="F95A13"/>
                </a:solidFill>
                <a:latin typeface="+mj-ea"/>
                <a:ea typeface="+mj-ea"/>
              </a:rPr>
              <a:t>화재시</a:t>
            </a:r>
            <a:r>
              <a:rPr lang="ko-KR" altLang="en-US" sz="733" b="1" dirty="0">
                <a:solidFill>
                  <a:srgbClr val="F95A13"/>
                </a:solidFill>
                <a:latin typeface="+mj-ea"/>
                <a:ea typeface="+mj-ea"/>
              </a:rPr>
              <a:t> </a:t>
            </a:r>
            <a:r>
              <a:rPr lang="en-US" altLang="ko-KR" sz="733" b="1" dirty="0">
                <a:solidFill>
                  <a:srgbClr val="F95A13"/>
                </a:solidFill>
                <a:latin typeface="+mj-ea"/>
                <a:ea typeface="+mj-ea"/>
              </a:rPr>
              <a:t>: 789-7111</a:t>
            </a:r>
            <a:endParaRPr lang="ko-KR" altLang="en-US" sz="733" b="1" dirty="0">
              <a:solidFill>
                <a:srgbClr val="F95A13"/>
              </a:solidFill>
              <a:latin typeface="+mj-ea"/>
              <a:ea typeface="+mj-ea"/>
            </a:endParaRPr>
          </a:p>
        </p:txBody>
      </p:sp>
      <p:pic>
        <p:nvPicPr>
          <p:cNvPr id="49" name="그림 48"/>
          <p:cNvPicPr>
            <a:picLocks noChangeAspect="1"/>
          </p:cNvPicPr>
          <p:nvPr/>
        </p:nvPicPr>
        <p:blipFill>
          <a:blip r:embed="rId9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229" y="4203334"/>
            <a:ext cx="116707" cy="121022"/>
          </a:xfrm>
          <a:prstGeom prst="rect">
            <a:avLst/>
          </a:prstGeom>
        </p:spPr>
      </p:pic>
      <p:pic>
        <p:nvPicPr>
          <p:cNvPr id="50" name="그림 49"/>
          <p:cNvPicPr>
            <a:picLocks noChangeAspect="1"/>
          </p:cNvPicPr>
          <p:nvPr/>
        </p:nvPicPr>
        <p:blipFill>
          <a:blip r:embed="rId9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971" y="4751796"/>
            <a:ext cx="116707" cy="121022"/>
          </a:xfrm>
          <a:prstGeom prst="rect">
            <a:avLst/>
          </a:prstGeom>
        </p:spPr>
      </p:pic>
      <p:pic>
        <p:nvPicPr>
          <p:cNvPr id="51" name="그림 50"/>
          <p:cNvPicPr>
            <a:picLocks noChangeAspect="1"/>
          </p:cNvPicPr>
          <p:nvPr/>
        </p:nvPicPr>
        <p:blipFill>
          <a:blip r:embed="rId9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7912" y="5058652"/>
            <a:ext cx="116707" cy="121022"/>
          </a:xfrm>
          <a:prstGeom prst="rect">
            <a:avLst/>
          </a:prstGeom>
        </p:spPr>
      </p:pic>
      <p:pic>
        <p:nvPicPr>
          <p:cNvPr id="52" name="그림 51"/>
          <p:cNvPicPr>
            <a:picLocks noChangeAspect="1"/>
          </p:cNvPicPr>
          <p:nvPr/>
        </p:nvPicPr>
        <p:blipFill>
          <a:blip r:embed="rId9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629" y="5279171"/>
            <a:ext cx="116707" cy="121022"/>
          </a:xfrm>
          <a:prstGeom prst="rect">
            <a:avLst/>
          </a:prstGeom>
        </p:spPr>
      </p:pic>
      <p:pic>
        <p:nvPicPr>
          <p:cNvPr id="53" name="그림 52"/>
          <p:cNvPicPr>
            <a:picLocks noChangeAspect="1"/>
          </p:cNvPicPr>
          <p:nvPr/>
        </p:nvPicPr>
        <p:blipFill>
          <a:blip r:embed="rId9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4359" y="3112245"/>
            <a:ext cx="116707" cy="121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6754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3007692" y="200463"/>
            <a:ext cx="1874520" cy="605831"/>
          </a:xfrm>
          <a:prstGeom prst="rect">
            <a:avLst/>
          </a:prstGeom>
          <a:solidFill>
            <a:srgbClr val="FA9A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1524001" y="0"/>
            <a:ext cx="1388919" cy="6858000"/>
          </a:xfrm>
          <a:prstGeom prst="rect">
            <a:avLst/>
          </a:prstGeom>
          <a:solidFill>
            <a:srgbClr val="F970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10" t="1600" r="51446" b="27733"/>
          <a:stretch/>
        </p:blipFill>
        <p:spPr>
          <a:xfrm>
            <a:off x="1524001" y="0"/>
            <a:ext cx="1193511" cy="6858000"/>
          </a:xfrm>
          <a:prstGeom prst="rect">
            <a:avLst/>
          </a:prstGeom>
        </p:spPr>
      </p:pic>
      <p:sp>
        <p:nvSpPr>
          <p:cNvPr id="6" name="제목 1"/>
          <p:cNvSpPr>
            <a:spLocks noGrp="1"/>
          </p:cNvSpPr>
          <p:nvPr>
            <p:ph type="ctrTitle"/>
          </p:nvPr>
        </p:nvSpPr>
        <p:spPr>
          <a:xfrm>
            <a:off x="3033788" y="138985"/>
            <a:ext cx="1783080" cy="566929"/>
          </a:xfrm>
          <a:solidFill>
            <a:srgbClr val="F9701B"/>
          </a:solidFill>
        </p:spPr>
        <p:txBody>
          <a:bodyPr anchor="ctr" anchorCtr="0">
            <a:normAutofit/>
          </a:bodyPr>
          <a:lstStyle/>
          <a:p>
            <a:r>
              <a:rPr lang="ko-KR" altLang="en-US" sz="2400" b="1" dirty="0">
                <a:solidFill>
                  <a:schemeClr val="bg1"/>
                </a:solidFill>
                <a:latin typeface="+mj-ea"/>
              </a:rPr>
              <a:t>피난안내도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2869196" y="0"/>
            <a:ext cx="164592" cy="6858000"/>
          </a:xfrm>
          <a:prstGeom prst="rect">
            <a:avLst/>
          </a:prstGeom>
          <a:solidFill>
            <a:srgbClr val="FA9A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직사각형 50"/>
          <p:cNvSpPr/>
          <p:nvPr/>
        </p:nvSpPr>
        <p:spPr>
          <a:xfrm>
            <a:off x="3304345" y="1258920"/>
            <a:ext cx="1055086" cy="593463"/>
          </a:xfrm>
          <a:prstGeom prst="rect">
            <a:avLst/>
          </a:prstGeom>
          <a:solidFill>
            <a:srgbClr val="F95A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029" dirty="0">
                <a:latin typeface="HY헤드라인M" pitchFamily="18" charset="-127"/>
                <a:ea typeface="HY헤드라인M" pitchFamily="18" charset="-127"/>
              </a:rPr>
              <a:t>B3F</a:t>
            </a:r>
            <a:endParaRPr lang="ko-KR" altLang="en-US" sz="4029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3304345" y="1852382"/>
            <a:ext cx="7275722" cy="87924"/>
          </a:xfrm>
          <a:prstGeom prst="rect">
            <a:avLst/>
          </a:prstGeom>
          <a:solidFill>
            <a:srgbClr val="F95A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99"/>
          </a:p>
        </p:txBody>
      </p:sp>
      <p:sp>
        <p:nvSpPr>
          <p:cNvPr id="59" name="TextBox 58"/>
          <p:cNvSpPr txBox="1"/>
          <p:nvPr/>
        </p:nvSpPr>
        <p:spPr>
          <a:xfrm>
            <a:off x="4313953" y="1376247"/>
            <a:ext cx="4033030" cy="4681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1000"/>
            </a:pPr>
            <a:r>
              <a:rPr lang="ko-KR" altLang="en-US" sz="2442" dirty="0">
                <a:solidFill>
                  <a:schemeClr val="tx1">
                    <a:lumMod val="65000"/>
                    <a:lumOff val="35000"/>
                  </a:schemeClr>
                </a:solidFill>
                <a:latin typeface="휴먼둥근헤드라인" pitchFamily="18" charset="-127"/>
                <a:ea typeface="휴먼둥근헤드라인" pitchFamily="18" charset="-127"/>
              </a:rPr>
              <a:t> </a:t>
            </a:r>
            <a:r>
              <a:rPr lang="ko-KR" altLang="en-US" sz="2442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둥근헤드라인" pitchFamily="18" charset="-127"/>
                <a:ea typeface="휴먼둥근헤드라인" pitchFamily="18" charset="-127"/>
              </a:rPr>
              <a:t>피난안내도</a:t>
            </a:r>
            <a:endParaRPr lang="en-US" altLang="ko-KR" sz="2442" dirty="0">
              <a:solidFill>
                <a:schemeClr val="tx1">
                  <a:lumMod val="65000"/>
                  <a:lumOff val="35000"/>
                </a:schemeClr>
              </a:solidFill>
              <a:latin typeface="휴먼둥근헤드라인" pitchFamily="18" charset="-127"/>
              <a:ea typeface="휴먼둥근헤드라인" pitchFamily="18" charset="-127"/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3362010" y="2067698"/>
            <a:ext cx="7044608" cy="4107207"/>
            <a:chOff x="1838010" y="2067697"/>
            <a:chExt cx="7044608" cy="4107207"/>
          </a:xfrm>
        </p:grpSpPr>
        <p:pic>
          <p:nvPicPr>
            <p:cNvPr id="50" name="그림 49"/>
            <p:cNvPicPr/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574" t="78212" r="19360"/>
            <a:stretch/>
          </p:blipFill>
          <p:spPr bwMode="auto">
            <a:xfrm>
              <a:off x="1838010" y="2067697"/>
              <a:ext cx="6992952" cy="3237471"/>
            </a:xfrm>
            <a:prstGeom prst="rect">
              <a:avLst/>
            </a:prstGeom>
            <a:noFill/>
            <a:ln w="28575">
              <a:solidFill>
                <a:srgbClr val="EF6011"/>
              </a:solidFill>
            </a:ln>
            <a:extLst/>
          </p:spPr>
        </p:pic>
        <p:sp>
          <p:nvSpPr>
            <p:cNvPr id="147" name="TextBox 146"/>
            <p:cNvSpPr txBox="1"/>
            <p:nvPr/>
          </p:nvSpPr>
          <p:spPr>
            <a:xfrm>
              <a:off x="5798119" y="5462273"/>
              <a:ext cx="3084499" cy="7126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Font typeface="Arial" charset="0"/>
                <a:buChar char="•"/>
              </a:pPr>
              <a:r>
                <a:rPr lang="ko-KR" altLang="en-US" sz="1099" dirty="0">
                  <a:solidFill>
                    <a:prstClr val="black"/>
                  </a:solidFill>
                </a:rPr>
                <a:t> </a:t>
              </a:r>
              <a:r>
                <a:rPr lang="ko-KR" altLang="en-US" sz="855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화재시에는</a:t>
              </a:r>
              <a:r>
                <a:rPr lang="ko-KR" altLang="en-US" sz="85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 </a:t>
              </a:r>
              <a:r>
                <a:rPr lang="ko-KR" altLang="en-US" sz="855" b="1" dirty="0">
                  <a:solidFill>
                    <a:srgbClr val="FF0000"/>
                  </a:solidFill>
                  <a:latin typeface="+mj-ea"/>
                  <a:ea typeface="+mj-ea"/>
                </a:rPr>
                <a:t>붉은 화살표</a:t>
              </a:r>
              <a:r>
                <a:rPr lang="en-US" altLang="ko-KR" sz="855" b="1" dirty="0">
                  <a:solidFill>
                    <a:srgbClr val="FF0000"/>
                  </a:solidFill>
                  <a:latin typeface="+mj-ea"/>
                  <a:ea typeface="+mj-ea"/>
                </a:rPr>
                <a:t>(→)</a:t>
              </a:r>
              <a:r>
                <a:rPr lang="ko-KR" altLang="en-US" sz="85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를 따라 대피하시기 바랍니다</a:t>
              </a:r>
              <a:r>
                <a:rPr lang="en-US" altLang="ko-KR" sz="85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.</a:t>
              </a:r>
              <a:endParaRPr lang="en-US" altLang="ko-KR" sz="733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  <a:p>
              <a:r>
                <a:rPr lang="en-US" altLang="ko-KR" sz="733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   ▪ Proceed in direction of the red arrow to emergency exit.</a:t>
              </a:r>
            </a:p>
            <a:p>
              <a:pPr algn="dist"/>
              <a:r>
                <a:rPr lang="en-US" altLang="ko-KR" sz="733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   ▪ </a:t>
              </a:r>
              <a:r>
                <a:rPr lang="ko-KR" altLang="en-US" sz="733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當火災發生時</a:t>
              </a:r>
              <a:r>
                <a:rPr lang="en-US" altLang="ko-KR" sz="733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,</a:t>
              </a:r>
              <a:r>
                <a:rPr lang="ko-KR" altLang="en-US" sz="733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 </a:t>
              </a:r>
              <a:r>
                <a:rPr lang="ko-KR" altLang="en-US" sz="733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請跟紅色標示箭號方向逃避</a:t>
              </a:r>
              <a:endParaRPr lang="en-US" altLang="ko-KR" sz="733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  <a:p>
              <a:r>
                <a:rPr lang="en-US" altLang="ko-KR" sz="733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   ▪ </a:t>
              </a:r>
              <a:r>
                <a:rPr lang="ko-KR" altLang="en-US" sz="733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火災</a:t>
              </a:r>
              <a:r>
                <a:rPr lang="ja-JP" altLang="en-US" sz="733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の</a:t>
              </a:r>
              <a:r>
                <a:rPr lang="ko-KR" altLang="en-US" sz="733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時</a:t>
              </a:r>
              <a:r>
                <a:rPr lang="ja-JP" altLang="en-US" sz="733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は</a:t>
              </a:r>
              <a:r>
                <a:rPr lang="ko-KR" altLang="en-US" sz="733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赤</a:t>
              </a:r>
              <a:r>
                <a:rPr lang="ja-JP" altLang="en-US" sz="733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い</a:t>
              </a:r>
              <a:r>
                <a:rPr lang="ko-KR" altLang="en-US" sz="733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矢印</a:t>
              </a:r>
              <a:r>
                <a:rPr lang="ja-JP" altLang="en-US" sz="733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の</a:t>
              </a:r>
              <a:r>
                <a:rPr lang="ko-KR" altLang="en-US" sz="733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方向</a:t>
              </a:r>
              <a:r>
                <a:rPr lang="ja-JP" altLang="en-US" sz="733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に</a:t>
              </a:r>
              <a:r>
                <a:rPr lang="ko-KR" altLang="en-US" sz="733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從</a:t>
              </a:r>
              <a:r>
                <a:rPr lang="ja-JP" altLang="en-US" sz="733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い</a:t>
              </a:r>
              <a:r>
                <a:rPr lang="ko-KR" altLang="en-US" sz="733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待避</a:t>
              </a:r>
              <a:r>
                <a:rPr lang="ja-JP" altLang="en-US" sz="733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して</a:t>
              </a:r>
              <a:r>
                <a:rPr lang="ko-KR" altLang="en-US" sz="733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下</a:t>
              </a:r>
              <a:r>
                <a:rPr lang="ja-JP" altLang="en-US" sz="733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さい</a:t>
              </a:r>
              <a:endParaRPr lang="en-US" altLang="ko-KR" sz="733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  <a:p>
              <a:r>
                <a:rPr lang="ko-KR" altLang="en-US" sz="733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      </a:t>
              </a:r>
              <a:r>
                <a:rPr lang="ko-KR" altLang="en-US" sz="733" b="1" dirty="0" err="1">
                  <a:solidFill>
                    <a:srgbClr val="F95A13"/>
                  </a:solidFill>
                  <a:latin typeface="+mj-ea"/>
                  <a:ea typeface="+mj-ea"/>
                </a:rPr>
                <a:t>화재시</a:t>
              </a:r>
              <a:r>
                <a:rPr lang="ko-KR" altLang="en-US" sz="733" b="1" dirty="0">
                  <a:solidFill>
                    <a:srgbClr val="F95A13"/>
                  </a:solidFill>
                  <a:latin typeface="+mj-ea"/>
                  <a:ea typeface="+mj-ea"/>
                </a:rPr>
                <a:t> </a:t>
              </a:r>
              <a:r>
                <a:rPr lang="en-US" altLang="ko-KR" sz="733" b="1" dirty="0">
                  <a:solidFill>
                    <a:srgbClr val="F95A13"/>
                  </a:solidFill>
                  <a:latin typeface="+mj-ea"/>
                  <a:ea typeface="+mj-ea"/>
                </a:rPr>
                <a:t>: 789-7111</a:t>
              </a:r>
              <a:endParaRPr lang="ko-KR" altLang="en-US" sz="733" b="1" dirty="0">
                <a:solidFill>
                  <a:srgbClr val="F95A13"/>
                </a:solidFill>
                <a:latin typeface="+mj-ea"/>
                <a:ea typeface="+mj-ea"/>
              </a:endParaRPr>
            </a:p>
          </p:txBody>
        </p:sp>
        <p:sp>
          <p:nvSpPr>
            <p:cNvPr id="2" name="직사각형 1"/>
            <p:cNvSpPr/>
            <p:nvPr/>
          </p:nvSpPr>
          <p:spPr>
            <a:xfrm>
              <a:off x="1838010" y="4184346"/>
              <a:ext cx="2462141" cy="92199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8" name="직사각형 147"/>
            <p:cNvSpPr/>
            <p:nvPr/>
          </p:nvSpPr>
          <p:spPr>
            <a:xfrm>
              <a:off x="2166232" y="4311840"/>
              <a:ext cx="2462141" cy="7760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0" name="직사각형 149"/>
            <p:cNvSpPr/>
            <p:nvPr/>
          </p:nvSpPr>
          <p:spPr>
            <a:xfrm>
              <a:off x="4507511" y="4330291"/>
              <a:ext cx="241724" cy="7760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1" name="직사각형 150"/>
            <p:cNvSpPr/>
            <p:nvPr/>
          </p:nvSpPr>
          <p:spPr>
            <a:xfrm>
              <a:off x="4235723" y="4219643"/>
              <a:ext cx="241724" cy="7760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2" name="직사각형 151"/>
            <p:cNvSpPr/>
            <p:nvPr/>
          </p:nvSpPr>
          <p:spPr>
            <a:xfrm>
              <a:off x="4311186" y="4265742"/>
              <a:ext cx="241724" cy="7760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97" name="그룹 96"/>
            <p:cNvGrpSpPr/>
            <p:nvPr/>
          </p:nvGrpSpPr>
          <p:grpSpPr>
            <a:xfrm>
              <a:off x="1962702" y="4335853"/>
              <a:ext cx="1238275" cy="897881"/>
              <a:chOff x="561756" y="6004161"/>
              <a:chExt cx="2193312" cy="1808670"/>
            </a:xfrm>
          </p:grpSpPr>
          <p:sp>
            <p:nvSpPr>
              <p:cNvPr id="98" name="직사각형 97"/>
              <p:cNvSpPr/>
              <p:nvPr/>
            </p:nvSpPr>
            <p:spPr>
              <a:xfrm>
                <a:off x="561756" y="6004161"/>
                <a:ext cx="2193312" cy="180867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ko-KR" altLang="en-US" sz="671"/>
              </a:p>
            </p:txBody>
          </p:sp>
          <p:pic>
            <p:nvPicPr>
              <p:cNvPr id="99" name="그림 98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13367" y="6179729"/>
                <a:ext cx="422587" cy="241169"/>
              </a:xfrm>
              <a:prstGeom prst="rect">
                <a:avLst/>
              </a:prstGeom>
            </p:spPr>
          </p:pic>
          <p:pic>
            <p:nvPicPr>
              <p:cNvPr id="100" name="그림 99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saturation sat="4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63905" y="6497056"/>
                <a:ext cx="235840" cy="269528"/>
              </a:xfrm>
              <a:prstGeom prst="ellipse">
                <a:avLst/>
              </a:prstGeom>
            </p:spPr>
          </p:pic>
          <p:cxnSp>
            <p:nvCxnSpPr>
              <p:cNvPr id="101" name="직선 연결선 100"/>
              <p:cNvCxnSpPr/>
              <p:nvPr/>
            </p:nvCxnSpPr>
            <p:spPr>
              <a:xfrm>
                <a:off x="672937" y="6922339"/>
                <a:ext cx="464942" cy="0"/>
              </a:xfrm>
              <a:prstGeom prst="line">
                <a:avLst/>
              </a:prstGeom>
              <a:ln w="38100">
                <a:solidFill>
                  <a:srgbClr val="FF0000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pic>
            <p:nvPicPr>
              <p:cNvPr id="102" name="그림 101"/>
              <p:cNvPicPr>
                <a:picLocks noChangeAspect="1"/>
              </p:cNvPicPr>
              <p:nvPr/>
            </p:nvPicPr>
            <p:blipFill>
              <a:blip r:embed="rId8" cstate="print">
                <a:duotone>
                  <a:prstClr val="black"/>
                  <a:srgbClr val="FFFF00">
                    <a:tint val="45000"/>
                    <a:satMod val="400000"/>
                  </a:srgb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4849" y="7122986"/>
                <a:ext cx="216798" cy="278590"/>
              </a:xfrm>
              <a:prstGeom prst="rect">
                <a:avLst/>
              </a:prstGeom>
            </p:spPr>
          </p:pic>
          <p:sp>
            <p:nvSpPr>
              <p:cNvPr id="103" name="TextBox 46"/>
              <p:cNvSpPr txBox="1"/>
              <p:nvPr/>
            </p:nvSpPr>
            <p:spPr>
              <a:xfrm>
                <a:off x="1370348" y="6091946"/>
                <a:ext cx="1111817" cy="313513"/>
              </a:xfrm>
              <a:prstGeom prst="rect">
                <a:avLst/>
              </a:prstGeom>
              <a:noFill/>
              <a:ln w="9525" cmpd="sng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 anchor="t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ko-KR" altLang="en-US" sz="733" b="1" dirty="0" err="1"/>
                  <a:t>피난구</a:t>
                </a:r>
                <a:endParaRPr lang="ko-KR" altLang="en-US" sz="733" b="1" dirty="0"/>
              </a:p>
            </p:txBody>
          </p:sp>
          <p:sp>
            <p:nvSpPr>
              <p:cNvPr id="104" name="TextBox 47"/>
              <p:cNvSpPr txBox="1"/>
              <p:nvPr/>
            </p:nvSpPr>
            <p:spPr>
              <a:xfrm>
                <a:off x="1360241" y="6455620"/>
                <a:ext cx="1111817" cy="313513"/>
              </a:xfrm>
              <a:prstGeom prst="rect">
                <a:avLst/>
              </a:prstGeom>
              <a:noFill/>
              <a:ln w="9525" cmpd="sng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 anchor="t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ko-KR" altLang="en-US" sz="733" b="1" dirty="0" err="1"/>
                  <a:t>현위치</a:t>
                </a:r>
                <a:endParaRPr lang="ko-KR" altLang="en-US" sz="855" b="1" dirty="0"/>
              </a:p>
            </p:txBody>
          </p:sp>
          <p:sp>
            <p:nvSpPr>
              <p:cNvPr id="105" name="TextBox 48"/>
              <p:cNvSpPr txBox="1"/>
              <p:nvPr/>
            </p:nvSpPr>
            <p:spPr>
              <a:xfrm>
                <a:off x="1352154" y="6784184"/>
                <a:ext cx="1111817" cy="313513"/>
              </a:xfrm>
              <a:prstGeom prst="rect">
                <a:avLst/>
              </a:prstGeom>
              <a:noFill/>
              <a:ln w="9525" cmpd="sng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 anchor="t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ko-KR" altLang="en-US" sz="733" b="1" dirty="0"/>
                  <a:t>대피경로</a:t>
                </a:r>
                <a:endParaRPr lang="ko-KR" altLang="en-US" sz="855" b="1" dirty="0"/>
              </a:p>
            </p:txBody>
          </p:sp>
          <p:sp>
            <p:nvSpPr>
              <p:cNvPr id="106" name="TextBox 49"/>
              <p:cNvSpPr txBox="1"/>
              <p:nvPr/>
            </p:nvSpPr>
            <p:spPr>
              <a:xfrm>
                <a:off x="1344070" y="7150365"/>
                <a:ext cx="1111817" cy="313513"/>
              </a:xfrm>
              <a:prstGeom prst="rect">
                <a:avLst/>
              </a:prstGeom>
              <a:noFill/>
              <a:ln w="9525" cmpd="sng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 anchor="t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ko-KR" altLang="en-US" sz="733" b="1" dirty="0"/>
                  <a:t>소화기</a:t>
                </a:r>
                <a:endParaRPr lang="ko-KR" altLang="en-US" sz="855" b="1" dirty="0"/>
              </a:p>
            </p:txBody>
          </p:sp>
          <p:pic>
            <p:nvPicPr>
              <p:cNvPr id="107" name="Picture 2"/>
              <p:cNvPicPr>
                <a:picLocks noChangeAspect="1" noChangeArrowheads="1"/>
              </p:cNvPicPr>
              <p:nvPr/>
            </p:nvPicPr>
            <p:blipFill rotWithShape="1">
              <a:blip r:embed="rId9" cstate="print"/>
              <a:srcRect l="9578" t="13774" r="11149" b="8936"/>
              <a:stretch/>
            </p:blipFill>
            <p:spPr bwMode="auto">
              <a:xfrm>
                <a:off x="754104" y="7499223"/>
                <a:ext cx="217543" cy="2559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08" name="TextBox 49"/>
              <p:cNvSpPr txBox="1"/>
              <p:nvPr/>
            </p:nvSpPr>
            <p:spPr>
              <a:xfrm>
                <a:off x="1339536" y="7463424"/>
                <a:ext cx="1111817" cy="313513"/>
              </a:xfrm>
              <a:prstGeom prst="rect">
                <a:avLst/>
              </a:prstGeom>
              <a:noFill/>
              <a:ln w="9525" cmpd="sng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 anchor="t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ko-KR" altLang="en-US" sz="733" b="1" dirty="0"/>
                  <a:t>소화전</a:t>
                </a:r>
                <a:endParaRPr lang="ko-KR" altLang="en-US" sz="855" b="1" dirty="0"/>
              </a:p>
            </p:txBody>
          </p:sp>
        </p:grpSp>
        <p:pic>
          <p:nvPicPr>
            <p:cNvPr id="153" name="그림 152"/>
            <p:cNvPicPr>
              <a:picLocks noChangeAspect="1"/>
            </p:cNvPicPr>
            <p:nvPr/>
          </p:nvPicPr>
          <p:blipFill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40562" y="3052540"/>
              <a:ext cx="199435" cy="171343"/>
            </a:xfrm>
            <a:prstGeom prst="ellipse">
              <a:avLst/>
            </a:prstGeom>
            <a:ln w="28575">
              <a:solidFill>
                <a:srgbClr val="F95A13"/>
              </a:solidFill>
            </a:ln>
          </p:spPr>
        </p:pic>
        <p:cxnSp>
          <p:nvCxnSpPr>
            <p:cNvPr id="154" name="직선 연결선 153"/>
            <p:cNvCxnSpPr/>
            <p:nvPr/>
          </p:nvCxnSpPr>
          <p:spPr>
            <a:xfrm flipH="1" flipV="1">
              <a:off x="5617640" y="2832148"/>
              <a:ext cx="1" cy="783470"/>
            </a:xfrm>
            <a:prstGeom prst="line">
              <a:avLst/>
            </a:prstGeom>
            <a:ln w="76200">
              <a:solidFill>
                <a:srgbClr val="FF0000"/>
              </a:solidFill>
              <a:prstDash val="sysDot"/>
              <a:headEnd type="none" w="med" len="med"/>
              <a:tailEnd type="triangl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6" name="직선 연결선 155"/>
            <p:cNvCxnSpPr/>
            <p:nvPr/>
          </p:nvCxnSpPr>
          <p:spPr>
            <a:xfrm>
              <a:off x="6203092" y="3336161"/>
              <a:ext cx="89297" cy="975679"/>
            </a:xfrm>
            <a:prstGeom prst="line">
              <a:avLst/>
            </a:prstGeom>
            <a:ln w="76200">
              <a:solidFill>
                <a:srgbClr val="FF0000"/>
              </a:solidFill>
              <a:prstDash val="sysDot"/>
              <a:headEnd type="none" w="med" len="med"/>
              <a:tailEnd type="triangl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3" name="직선 연결선 12"/>
            <p:cNvCxnSpPr/>
            <p:nvPr/>
          </p:nvCxnSpPr>
          <p:spPr>
            <a:xfrm flipV="1">
              <a:off x="5624470" y="3223883"/>
              <a:ext cx="916092" cy="386881"/>
            </a:xfrm>
            <a:prstGeom prst="line">
              <a:avLst/>
            </a:prstGeom>
            <a:ln w="762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58" name="Picture 2"/>
          <p:cNvPicPr>
            <a:picLocks noChangeAspect="1" noChangeArrowheads="1"/>
          </p:cNvPicPr>
          <p:nvPr/>
        </p:nvPicPr>
        <p:blipFill rotWithShape="1">
          <a:blip r:embed="rId9" cstate="print"/>
          <a:srcRect l="9578" t="13774" r="11149" b="8936"/>
          <a:stretch/>
        </p:blipFill>
        <p:spPr bwMode="auto">
          <a:xfrm>
            <a:off x="7432527" y="4357115"/>
            <a:ext cx="199610" cy="206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9" name="Picture 2"/>
          <p:cNvPicPr>
            <a:picLocks noChangeAspect="1" noChangeArrowheads="1"/>
          </p:cNvPicPr>
          <p:nvPr/>
        </p:nvPicPr>
        <p:blipFill rotWithShape="1">
          <a:blip r:embed="rId9" cstate="print"/>
          <a:srcRect l="9578" t="13774" r="11149" b="8936"/>
          <a:stretch/>
        </p:blipFill>
        <p:spPr bwMode="auto">
          <a:xfrm>
            <a:off x="5052215" y="3325729"/>
            <a:ext cx="199610" cy="206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0" name="그림 15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5872" y="2608581"/>
            <a:ext cx="356248" cy="178773"/>
          </a:xfrm>
          <a:prstGeom prst="rect">
            <a:avLst/>
          </a:prstGeom>
        </p:spPr>
      </p:pic>
      <p:pic>
        <p:nvPicPr>
          <p:cNvPr id="161" name="그림 16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8864" y="4373262"/>
            <a:ext cx="356248" cy="178773"/>
          </a:xfrm>
          <a:prstGeom prst="rect">
            <a:avLst/>
          </a:prstGeom>
        </p:spPr>
      </p:pic>
      <p:pic>
        <p:nvPicPr>
          <p:cNvPr id="162" name="그림 161"/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4719" y="3138212"/>
            <a:ext cx="173558" cy="196110"/>
          </a:xfrm>
          <a:prstGeom prst="rect">
            <a:avLst/>
          </a:prstGeom>
        </p:spPr>
      </p:pic>
      <p:pic>
        <p:nvPicPr>
          <p:cNvPr id="163" name="그림 162"/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817" y="3336161"/>
            <a:ext cx="173558" cy="196110"/>
          </a:xfrm>
          <a:prstGeom prst="rect">
            <a:avLst/>
          </a:prstGeom>
        </p:spPr>
      </p:pic>
      <p:pic>
        <p:nvPicPr>
          <p:cNvPr id="164" name="그림 163"/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8333" y="3902119"/>
            <a:ext cx="173558" cy="196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7528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252</Words>
  <Application>Microsoft Office PowerPoint</Application>
  <PresentationFormat>와이드스크린</PresentationFormat>
  <Paragraphs>52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10" baseType="lpstr">
      <vt:lpstr>HY헤드라인M</vt:lpstr>
      <vt:lpstr>游ゴシック Light</vt:lpstr>
      <vt:lpstr>맑은 고딕</vt:lpstr>
      <vt:lpstr>휴먼둥근헤드라인</vt:lpstr>
      <vt:lpstr>Arial</vt:lpstr>
      <vt:lpstr>Office 테마</vt:lpstr>
      <vt:lpstr>피난안내도</vt:lpstr>
      <vt:lpstr>피난안내도</vt:lpstr>
      <vt:lpstr>피난안내도</vt:lpstr>
      <vt:lpstr>피난안내도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피난안내도</dc:title>
  <dc:creator>김정민</dc:creator>
  <cp:lastModifiedBy>김정민</cp:lastModifiedBy>
  <cp:revision>1</cp:revision>
  <dcterms:created xsi:type="dcterms:W3CDTF">2022-10-14T09:10:08Z</dcterms:created>
  <dcterms:modified xsi:type="dcterms:W3CDTF">2022-10-14T09:10:09Z</dcterms:modified>
</cp:coreProperties>
</file>